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335" r:id="rId3"/>
    <p:sldId id="275" r:id="rId4"/>
    <p:sldId id="258" r:id="rId5"/>
    <p:sldId id="287" r:id="rId6"/>
    <p:sldId id="288" r:id="rId7"/>
    <p:sldId id="274" r:id="rId8"/>
    <p:sldId id="336" r:id="rId9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567" cy="502455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0991" y="1"/>
            <a:ext cx="2985566" cy="502455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>
              <a:defRPr sz="1200"/>
            </a:lvl1pPr>
          </a:lstStyle>
          <a:p>
            <a:fld id="{8F95C1BE-A6FB-40ED-957C-768D3A7B471B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0" tIns="46150" rIns="92300" bIns="461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8" y="4822929"/>
            <a:ext cx="5510208" cy="3944434"/>
          </a:xfrm>
          <a:prstGeom prst="rect">
            <a:avLst/>
          </a:prstGeom>
        </p:spPr>
        <p:txBody>
          <a:bodyPr vert="horz" lIns="92300" tIns="46150" rIns="92300" bIns="461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845"/>
            <a:ext cx="2985567" cy="502455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0991" y="9517845"/>
            <a:ext cx="2985566" cy="502455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r">
              <a:defRPr sz="1200"/>
            </a:lvl1pPr>
          </a:lstStyle>
          <a:p>
            <a:fld id="{5ED6FE8A-8F5A-4499-8C55-232F9B4AC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8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0DC6B17E-F473-4E49-8F0A-AE6DF14210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18609466-077C-4367-9490-A5EE0243C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73B7D49A-8156-4AF7-B5EA-7DF85CF80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6343" indent="-29003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359" indent="-23235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061" indent="-23235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4367" indent="-23235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5864" indent="-23235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17362" indent="-23235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78860" indent="-23235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40357" indent="-23235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09B2B42-5FCA-4BEE-B8E5-AF05CEAB5809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8CA25-7372-4B70-BD47-78ED515F69B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80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6FE8A-8F5A-4499-8C55-232F9B4AC41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2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oleObject" Target="../embeddings/oleObject1.bin"/><Relationship Id="rId5" Type="http://schemas.openxmlformats.org/officeDocument/2006/relationships/tags" Target="../tags/tag5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191A9-BF29-471C-BF44-666270600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BC4E32-62CA-460F-A39E-8A5B6422E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C4F387-6A99-4586-921C-95FC1991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412B12-B396-49F6-B3EF-0005E8F1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C289DB-F23C-4FD8-9CC9-C03090EB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33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93719-A077-453B-899A-CC09BD0E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2EDBA2-AFAB-4357-B453-07A182BD0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67CC27-7FC1-472F-B815-7C940416C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A2543D-F991-4FA9-80EB-E1394AA61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AA7FD4-40F0-4D87-874E-7716B82E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65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A89D2-07EC-4A1A-BA9E-2157F36C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DCC752-A128-409D-A7F4-2ACA9C7E6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D7D4A3-E866-4B22-89EC-CBFAE3FB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87C9B6-FEB5-4026-8F78-9A1E20D4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52148A-77A0-49F7-B1EA-5206889E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97EA5-F13E-4C24-9C54-B84E5216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371C66-9909-4269-8D36-EA195FD706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BBA24E-7661-4CAA-9296-1CA375B82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925EC0-9FEF-4632-B1C3-EE94F964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A2CD89-A578-44B5-AAAE-1634B14AA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3D7E81-8227-493D-8D12-77993BA3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3257F-01A8-4A7F-9F9A-119A09AB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EF275B-7F58-4445-8543-87120A541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40B805-7F43-4EB9-BD98-EE2C93263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CDBBD4-556A-408F-9930-534185926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67D050-213E-4A58-B021-57F4FA8B7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F2A18B-A006-4A4E-8A71-AB32A54E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1B6571-4579-431D-87B6-425F27B6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7FBE5E9-572A-47FB-B912-1858D47DC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4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E710F-24FE-4CDF-BEAD-C91990EE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5FDB8D-1A08-4253-B799-1BA8A6043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00C1435-2B2C-457F-B943-4D2316C33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D19AD1-E043-43A2-A78F-863CD6CF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71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96D3183-AF07-48F3-963C-83F7199A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81B823-450D-442A-A458-961CBFDE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BA2DF4-4EA2-4A2C-8E70-45E15B06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41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115E0-C8C7-469D-A9F1-20F843474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78931-16D9-4582-B3D6-CBA3C528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C15049-CB4F-4DE8-BC5B-4DE7CF941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942B9D-ED11-4B89-9524-CE03C185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E0B9E2-54FC-4F85-95B7-3F4A5297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D48159-37BD-4F56-A223-71EE09CD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19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5A8FC-0687-46B9-AECF-CFC1BBE8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72B933-5FC3-4E62-9A74-0DFB35192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DB8B85-21BF-4C8A-B57C-13431F372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0942ED-504B-4676-AA1D-63AAA7B6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427C40-29BB-409D-9CD2-2637E650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A050EA-EB92-4EC9-A25B-C2B3C47EB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89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99FD6-1708-466D-8674-F5A63E99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CA8060-628A-4DFD-A29D-C03EE32CE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C41B08-3CEF-4128-9671-D95D7A0F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01761-0061-42DD-8806-E06EB2A50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037131-0F3C-4A71-A675-3AC26533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41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013BE9-1D87-4EA1-B954-B411B34D5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B0943C-4421-4FF2-A4A2-F4B88922C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066AE8-2715-4580-B1C4-5BDFF837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B4F613-61C5-4A4C-B135-1944397E8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8586A5-DA44-4C4A-8904-E76D4654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10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85411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417287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29664" y="1932813"/>
            <a:ext cx="4078604" cy="3582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7171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16979" y="2002917"/>
            <a:ext cx="4232909" cy="455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17171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250049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609288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953163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43">
            <a:extLst>
              <a:ext uri="{FF2B5EF4-FFF2-40B4-BE49-F238E27FC236}">
                <a16:creationId xmlns:a16="http://schemas.microsoft.com/office/drawing/2014/main" id="{D1F1C36F-7E29-4827-83FE-E954EFDFD4BB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-7938" y="-22225"/>
            <a:ext cx="12193588" cy="241300"/>
            <a:chOff x="-4" y="-14"/>
            <a:chExt cx="5646" cy="149"/>
          </a:xfrm>
        </p:grpSpPr>
        <p:sp>
          <p:nvSpPr>
            <p:cNvPr id="5" name="Rectangle 198">
              <a:extLst>
                <a:ext uri="{FF2B5EF4-FFF2-40B4-BE49-F238E27FC236}">
                  <a16:creationId xmlns:a16="http://schemas.microsoft.com/office/drawing/2014/main" id="{1D2B2429-1EDE-47AC-9C94-B790EE0804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" name="Rectangle 199">
              <a:extLst>
                <a:ext uri="{FF2B5EF4-FFF2-40B4-BE49-F238E27FC236}">
                  <a16:creationId xmlns:a16="http://schemas.microsoft.com/office/drawing/2014/main" id="{9E359011-1D73-4929-964D-634421B230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" name="Rectangle 200">
              <a:extLst>
                <a:ext uri="{FF2B5EF4-FFF2-40B4-BE49-F238E27FC236}">
                  <a16:creationId xmlns:a16="http://schemas.microsoft.com/office/drawing/2014/main" id="{13AD4D19-3CC8-49A7-82EA-8D44312BE6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" name="Rectangle 201">
              <a:extLst>
                <a:ext uri="{FF2B5EF4-FFF2-40B4-BE49-F238E27FC236}">
                  <a16:creationId xmlns:a16="http://schemas.microsoft.com/office/drawing/2014/main" id="{68F2334D-42F2-400A-BDDB-FED17B1E9B8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" name="Rectangle 202">
              <a:extLst>
                <a:ext uri="{FF2B5EF4-FFF2-40B4-BE49-F238E27FC236}">
                  <a16:creationId xmlns:a16="http://schemas.microsoft.com/office/drawing/2014/main" id="{D9B5DC59-28EF-475F-99A1-C03CF346B0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" name="Rectangle 203">
              <a:extLst>
                <a:ext uri="{FF2B5EF4-FFF2-40B4-BE49-F238E27FC236}">
                  <a16:creationId xmlns:a16="http://schemas.microsoft.com/office/drawing/2014/main" id="{29AEDA52-46A1-4D61-890A-50401EFBDB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" y="-14"/>
              <a:ext cx="7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" name="Rectangle 204">
              <a:extLst>
                <a:ext uri="{FF2B5EF4-FFF2-40B4-BE49-F238E27FC236}">
                  <a16:creationId xmlns:a16="http://schemas.microsoft.com/office/drawing/2014/main" id="{C88CEF91-8AEC-465F-A9C9-F4DC4CF2D2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" y="-14"/>
              <a:ext cx="25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" name="Rectangle 205">
              <a:extLst>
                <a:ext uri="{FF2B5EF4-FFF2-40B4-BE49-F238E27FC236}">
                  <a16:creationId xmlns:a16="http://schemas.microsoft.com/office/drawing/2014/main" id="{AD1A7B1F-B69B-4AB5-A9ED-BA92CF3EFE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" name="Rectangle 206">
              <a:extLst>
                <a:ext uri="{FF2B5EF4-FFF2-40B4-BE49-F238E27FC236}">
                  <a16:creationId xmlns:a16="http://schemas.microsoft.com/office/drawing/2014/main" id="{BC3F9FF5-A099-4C00-91A7-5A8468A255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" name="Rectangle 207">
              <a:extLst>
                <a:ext uri="{FF2B5EF4-FFF2-40B4-BE49-F238E27FC236}">
                  <a16:creationId xmlns:a16="http://schemas.microsoft.com/office/drawing/2014/main" id="{2C03E14B-9B2E-4015-8C7B-FE865B534E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" y="-14"/>
              <a:ext cx="2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5" name="Rectangle 208">
              <a:extLst>
                <a:ext uri="{FF2B5EF4-FFF2-40B4-BE49-F238E27FC236}">
                  <a16:creationId xmlns:a16="http://schemas.microsoft.com/office/drawing/2014/main" id="{9A56CC48-5F8C-4E43-A33C-B46FEF2AA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6" name="Rectangle 209">
              <a:extLst>
                <a:ext uri="{FF2B5EF4-FFF2-40B4-BE49-F238E27FC236}">
                  <a16:creationId xmlns:a16="http://schemas.microsoft.com/office/drawing/2014/main" id="{26423A39-E9AE-41BD-9DF7-A343F90433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" y="-14"/>
              <a:ext cx="21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7" name="Rectangle 210">
              <a:extLst>
                <a:ext uri="{FF2B5EF4-FFF2-40B4-BE49-F238E27FC236}">
                  <a16:creationId xmlns:a16="http://schemas.microsoft.com/office/drawing/2014/main" id="{FAD3A7CC-790A-4B6C-9BF7-48EB47C235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" y="-14"/>
              <a:ext cx="29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8" name="Rectangle 211">
              <a:extLst>
                <a:ext uri="{FF2B5EF4-FFF2-40B4-BE49-F238E27FC236}">
                  <a16:creationId xmlns:a16="http://schemas.microsoft.com/office/drawing/2014/main" id="{29E16D12-6988-48DB-8A29-CAFB496068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9" y="-14"/>
              <a:ext cx="25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9" name="Rectangle 212">
              <a:extLst>
                <a:ext uri="{FF2B5EF4-FFF2-40B4-BE49-F238E27FC236}">
                  <a16:creationId xmlns:a16="http://schemas.microsoft.com/office/drawing/2014/main" id="{B7C5CAE6-F2F8-41A8-B1BA-EB6C59AEB6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7" y="-14"/>
              <a:ext cx="25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0" name="Rectangle 213">
              <a:extLst>
                <a:ext uri="{FF2B5EF4-FFF2-40B4-BE49-F238E27FC236}">
                  <a16:creationId xmlns:a16="http://schemas.microsoft.com/office/drawing/2014/main" id="{198AE9EE-BCE3-4444-9356-868B63C067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1" name="Rectangle 214">
              <a:extLst>
                <a:ext uri="{FF2B5EF4-FFF2-40B4-BE49-F238E27FC236}">
                  <a16:creationId xmlns:a16="http://schemas.microsoft.com/office/drawing/2014/main" id="{02C3C71D-9B99-4E22-8983-1A7CD91ADE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0" y="-14"/>
              <a:ext cx="25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2" name="Rectangle 215">
              <a:extLst>
                <a:ext uri="{FF2B5EF4-FFF2-40B4-BE49-F238E27FC236}">
                  <a16:creationId xmlns:a16="http://schemas.microsoft.com/office/drawing/2014/main" id="{0C0E4D41-8094-4302-8383-4ED7E8EF18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3" name="Rectangle 216">
              <a:extLst>
                <a:ext uri="{FF2B5EF4-FFF2-40B4-BE49-F238E27FC236}">
                  <a16:creationId xmlns:a16="http://schemas.microsoft.com/office/drawing/2014/main" id="{EB07B629-6849-43D1-9459-5230A9E0BC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4" name="Rectangle 217">
              <a:extLst>
                <a:ext uri="{FF2B5EF4-FFF2-40B4-BE49-F238E27FC236}">
                  <a16:creationId xmlns:a16="http://schemas.microsoft.com/office/drawing/2014/main" id="{09A918E5-8265-4D1A-A80E-0F14988A2C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94" y="-14"/>
              <a:ext cx="25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5" name="Rectangle 218">
              <a:extLst>
                <a:ext uri="{FF2B5EF4-FFF2-40B4-BE49-F238E27FC236}">
                  <a16:creationId xmlns:a16="http://schemas.microsoft.com/office/drawing/2014/main" id="{1CC00E40-D39A-438B-AFEF-B6B0E55DE7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6" name="Rectangle 219">
              <a:extLst>
                <a:ext uri="{FF2B5EF4-FFF2-40B4-BE49-F238E27FC236}">
                  <a16:creationId xmlns:a16="http://schemas.microsoft.com/office/drawing/2014/main" id="{FE375F75-3AA6-4597-A989-5655A63219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7" name="Rectangle 220">
              <a:extLst>
                <a:ext uri="{FF2B5EF4-FFF2-40B4-BE49-F238E27FC236}">
                  <a16:creationId xmlns:a16="http://schemas.microsoft.com/office/drawing/2014/main" id="{1A467A63-E358-4E62-81AD-45A0DF46EE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8" name="Rectangle 221">
              <a:extLst>
                <a:ext uri="{FF2B5EF4-FFF2-40B4-BE49-F238E27FC236}">
                  <a16:creationId xmlns:a16="http://schemas.microsoft.com/office/drawing/2014/main" id="{B55BC9AA-04C1-4268-8BE9-85BBC2222E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9" name="Rectangle 222">
              <a:extLst>
                <a:ext uri="{FF2B5EF4-FFF2-40B4-BE49-F238E27FC236}">
                  <a16:creationId xmlns:a16="http://schemas.microsoft.com/office/drawing/2014/main" id="{0F35547E-419D-4B3F-B4D0-6F0A880015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0" name="Rectangle 223">
              <a:extLst>
                <a:ext uri="{FF2B5EF4-FFF2-40B4-BE49-F238E27FC236}">
                  <a16:creationId xmlns:a16="http://schemas.microsoft.com/office/drawing/2014/main" id="{4104E45E-1F6E-4AC4-93AD-2EF20E920F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1" name="Rectangle 224">
              <a:extLst>
                <a:ext uri="{FF2B5EF4-FFF2-40B4-BE49-F238E27FC236}">
                  <a16:creationId xmlns:a16="http://schemas.microsoft.com/office/drawing/2014/main" id="{F03614C6-1AF7-43CF-AB20-316E97EA38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2" name="Rectangle 225">
              <a:extLst>
                <a:ext uri="{FF2B5EF4-FFF2-40B4-BE49-F238E27FC236}">
                  <a16:creationId xmlns:a16="http://schemas.microsoft.com/office/drawing/2014/main" id="{3AEE7038-3F53-4D2A-905E-56235C6AED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3" name="Rectangle 226">
              <a:extLst>
                <a:ext uri="{FF2B5EF4-FFF2-40B4-BE49-F238E27FC236}">
                  <a16:creationId xmlns:a16="http://schemas.microsoft.com/office/drawing/2014/main" id="{615AA9B3-AFDC-4E51-A828-1D1307D149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58" y="-14"/>
              <a:ext cx="26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4" name="Rectangle 227">
              <a:extLst>
                <a:ext uri="{FF2B5EF4-FFF2-40B4-BE49-F238E27FC236}">
                  <a16:creationId xmlns:a16="http://schemas.microsoft.com/office/drawing/2014/main" id="{8F4BAA5C-F6BB-4998-970E-F230635352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5" y="-14"/>
              <a:ext cx="24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5" name="Rectangle 228">
              <a:extLst>
                <a:ext uri="{FF2B5EF4-FFF2-40B4-BE49-F238E27FC236}">
                  <a16:creationId xmlns:a16="http://schemas.microsoft.com/office/drawing/2014/main" id="{DDF2F51C-92B5-4564-88E9-6EBF786A2B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8" y="-14"/>
              <a:ext cx="37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6" name="Rectangle 229">
              <a:extLst>
                <a:ext uri="{FF2B5EF4-FFF2-40B4-BE49-F238E27FC236}">
                  <a16:creationId xmlns:a16="http://schemas.microsoft.com/office/drawing/2014/main" id="{2691AD74-CD09-404D-ACF5-08F69C2F32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7" name="Rectangle 230">
              <a:extLst>
                <a:ext uri="{FF2B5EF4-FFF2-40B4-BE49-F238E27FC236}">
                  <a16:creationId xmlns:a16="http://schemas.microsoft.com/office/drawing/2014/main" id="{12A7572F-636E-4107-8898-D08EF8F00D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8" name="Rectangle 231">
              <a:extLst>
                <a:ext uri="{FF2B5EF4-FFF2-40B4-BE49-F238E27FC236}">
                  <a16:creationId xmlns:a16="http://schemas.microsoft.com/office/drawing/2014/main" id="{2E9B4802-5A62-42DC-83E2-64DA79FA75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12" y="-14"/>
              <a:ext cx="25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9" name="Rectangle 232">
              <a:extLst>
                <a:ext uri="{FF2B5EF4-FFF2-40B4-BE49-F238E27FC236}">
                  <a16:creationId xmlns:a16="http://schemas.microsoft.com/office/drawing/2014/main" id="{F9C6C975-E361-4D69-9493-E7F3E77BC9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0" name="Rectangle 233">
              <a:extLst>
                <a:ext uri="{FF2B5EF4-FFF2-40B4-BE49-F238E27FC236}">
                  <a16:creationId xmlns:a16="http://schemas.microsoft.com/office/drawing/2014/main" id="{CE7EDC74-B0A9-4766-B652-F76CCBA17B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78" y="-14"/>
              <a:ext cx="25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1" name="Rectangle 234">
              <a:extLst>
                <a:ext uri="{FF2B5EF4-FFF2-40B4-BE49-F238E27FC236}">
                  <a16:creationId xmlns:a16="http://schemas.microsoft.com/office/drawing/2014/main" id="{D0E71A79-B9FA-40EE-9404-05DAE5E1A4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2" name="Rectangle 235">
              <a:extLst>
                <a:ext uri="{FF2B5EF4-FFF2-40B4-BE49-F238E27FC236}">
                  <a16:creationId xmlns:a16="http://schemas.microsoft.com/office/drawing/2014/main" id="{7F1D6D7A-6834-4ED1-897D-2BC18EEE5A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3" name="Rectangle 236">
              <a:extLst>
                <a:ext uri="{FF2B5EF4-FFF2-40B4-BE49-F238E27FC236}">
                  <a16:creationId xmlns:a16="http://schemas.microsoft.com/office/drawing/2014/main" id="{5C5212B3-4D5F-4A33-9FE2-C7DA61F0A8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7" y="-14"/>
              <a:ext cx="25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4" name="Rectangle 237">
              <a:extLst>
                <a:ext uri="{FF2B5EF4-FFF2-40B4-BE49-F238E27FC236}">
                  <a16:creationId xmlns:a16="http://schemas.microsoft.com/office/drawing/2014/main" id="{C1122ACF-9CE5-45DB-82E7-6C2599DC1E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5" name="Rectangle 238">
              <a:extLst>
                <a:ext uri="{FF2B5EF4-FFF2-40B4-BE49-F238E27FC236}">
                  <a16:creationId xmlns:a16="http://schemas.microsoft.com/office/drawing/2014/main" id="{4A00F7D0-EEF2-4460-875F-1C4E732741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3" y="-14"/>
              <a:ext cx="26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6" name="Rectangle 239">
              <a:extLst>
                <a:ext uri="{FF2B5EF4-FFF2-40B4-BE49-F238E27FC236}">
                  <a16:creationId xmlns:a16="http://schemas.microsoft.com/office/drawing/2014/main" id="{1EECDC79-97D2-47C6-80AC-493541A924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0" y="-14"/>
              <a:ext cx="25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7" name="Rectangle 240">
              <a:extLst>
                <a:ext uri="{FF2B5EF4-FFF2-40B4-BE49-F238E27FC236}">
                  <a16:creationId xmlns:a16="http://schemas.microsoft.com/office/drawing/2014/main" id="{96DFD176-CDAF-421C-9262-0B2DACBBF4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8" name="Rectangle 241">
              <a:extLst>
                <a:ext uri="{FF2B5EF4-FFF2-40B4-BE49-F238E27FC236}">
                  <a16:creationId xmlns:a16="http://schemas.microsoft.com/office/drawing/2014/main" id="{DDFF2ADF-EF1C-41BF-A282-04832487C44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9" name="Rectangle 242">
              <a:extLst>
                <a:ext uri="{FF2B5EF4-FFF2-40B4-BE49-F238E27FC236}">
                  <a16:creationId xmlns:a16="http://schemas.microsoft.com/office/drawing/2014/main" id="{EC67CCE2-A00B-4B7E-8759-510B44E4D9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0" name="Rectangle 243">
              <a:extLst>
                <a:ext uri="{FF2B5EF4-FFF2-40B4-BE49-F238E27FC236}">
                  <a16:creationId xmlns:a16="http://schemas.microsoft.com/office/drawing/2014/main" id="{61DE4ADE-2BBB-4438-A8BF-BF3BFF4F4E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2" y="-14"/>
              <a:ext cx="29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1" name="Rectangle 244">
              <a:extLst>
                <a:ext uri="{FF2B5EF4-FFF2-40B4-BE49-F238E27FC236}">
                  <a16:creationId xmlns:a16="http://schemas.microsoft.com/office/drawing/2014/main" id="{E67D7CCD-A261-4B26-8A74-7FBAF9DF70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2" name="Rectangle 245">
              <a:extLst>
                <a:ext uri="{FF2B5EF4-FFF2-40B4-BE49-F238E27FC236}">
                  <a16:creationId xmlns:a16="http://schemas.microsoft.com/office/drawing/2014/main" id="{1286989C-7138-4EFF-A515-B6FD7ED3FE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3" name="Rectangle 246">
              <a:extLst>
                <a:ext uri="{FF2B5EF4-FFF2-40B4-BE49-F238E27FC236}">
                  <a16:creationId xmlns:a16="http://schemas.microsoft.com/office/drawing/2014/main" id="{DDDBE18F-F3DC-4A1F-BAF6-2D7C7915A3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" y="-14"/>
              <a:ext cx="25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4" name="Rectangle 247">
              <a:extLst>
                <a:ext uri="{FF2B5EF4-FFF2-40B4-BE49-F238E27FC236}">
                  <a16:creationId xmlns:a16="http://schemas.microsoft.com/office/drawing/2014/main" id="{5E3E1DD7-21CE-41A6-9E97-9A4028FEB4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5" name="Rectangle 248">
              <a:extLst>
                <a:ext uri="{FF2B5EF4-FFF2-40B4-BE49-F238E27FC236}">
                  <a16:creationId xmlns:a16="http://schemas.microsoft.com/office/drawing/2014/main" id="{BA301EE5-6072-4062-A7C1-79CE675A4C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6" name="Rectangle 249">
              <a:extLst>
                <a:ext uri="{FF2B5EF4-FFF2-40B4-BE49-F238E27FC236}">
                  <a16:creationId xmlns:a16="http://schemas.microsoft.com/office/drawing/2014/main" id="{D2B766BB-3632-4C2B-BA1E-06B7C2582C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7" name="Rectangle 250">
              <a:extLst>
                <a:ext uri="{FF2B5EF4-FFF2-40B4-BE49-F238E27FC236}">
                  <a16:creationId xmlns:a16="http://schemas.microsoft.com/office/drawing/2014/main" id="{5A5926A5-2067-406A-A332-DEB7DD5B7F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8" name="Rectangle 251">
              <a:extLst>
                <a:ext uri="{FF2B5EF4-FFF2-40B4-BE49-F238E27FC236}">
                  <a16:creationId xmlns:a16="http://schemas.microsoft.com/office/drawing/2014/main" id="{1F22574A-7D39-428D-91EA-18B862AEF5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9" name="Rectangle 252">
              <a:extLst>
                <a:ext uri="{FF2B5EF4-FFF2-40B4-BE49-F238E27FC236}">
                  <a16:creationId xmlns:a16="http://schemas.microsoft.com/office/drawing/2014/main" id="{75FE211D-7D10-4844-8B4B-E0D2188318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5" y="-14"/>
              <a:ext cx="25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0" name="Rectangle 253">
              <a:extLst>
                <a:ext uri="{FF2B5EF4-FFF2-40B4-BE49-F238E27FC236}">
                  <a16:creationId xmlns:a16="http://schemas.microsoft.com/office/drawing/2014/main" id="{8AFF39EF-56CB-46D2-8720-CF1762EAB2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1" name="Rectangle 254">
              <a:extLst>
                <a:ext uri="{FF2B5EF4-FFF2-40B4-BE49-F238E27FC236}">
                  <a16:creationId xmlns:a16="http://schemas.microsoft.com/office/drawing/2014/main" id="{1D8B1DC3-685B-455A-B379-F2EA0FE151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96" y="-14"/>
              <a:ext cx="25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2" name="Rectangle 255">
              <a:extLst>
                <a:ext uri="{FF2B5EF4-FFF2-40B4-BE49-F238E27FC236}">
                  <a16:creationId xmlns:a16="http://schemas.microsoft.com/office/drawing/2014/main" id="{F648ABF7-7CE1-4FFB-93D4-CD494AD2FF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3" name="Rectangle 256">
              <a:extLst>
                <a:ext uri="{FF2B5EF4-FFF2-40B4-BE49-F238E27FC236}">
                  <a16:creationId xmlns:a16="http://schemas.microsoft.com/office/drawing/2014/main" id="{B3A59D47-2123-481C-B459-D7B5221072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56" y="-14"/>
              <a:ext cx="25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4" name="Rectangle 257">
              <a:extLst>
                <a:ext uri="{FF2B5EF4-FFF2-40B4-BE49-F238E27FC236}">
                  <a16:creationId xmlns:a16="http://schemas.microsoft.com/office/drawing/2014/main" id="{6E7CEF68-3400-4EDB-A2C3-C50E8D24FB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5" name="Rectangle 258">
              <a:extLst>
                <a:ext uri="{FF2B5EF4-FFF2-40B4-BE49-F238E27FC236}">
                  <a16:creationId xmlns:a16="http://schemas.microsoft.com/office/drawing/2014/main" id="{3C0D37A3-D76A-4B26-A008-3F35573D22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6" name="Rectangle 259">
              <a:extLst>
                <a:ext uri="{FF2B5EF4-FFF2-40B4-BE49-F238E27FC236}">
                  <a16:creationId xmlns:a16="http://schemas.microsoft.com/office/drawing/2014/main" id="{97B96238-0B54-4246-B8C5-133BFD7187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44" y="-14"/>
              <a:ext cx="25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7" name="Rectangle 260">
              <a:extLst>
                <a:ext uri="{FF2B5EF4-FFF2-40B4-BE49-F238E27FC236}">
                  <a16:creationId xmlns:a16="http://schemas.microsoft.com/office/drawing/2014/main" id="{A30AFAF9-857A-40C8-9C68-062DCEE672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8" name="Rectangle 261">
              <a:extLst>
                <a:ext uri="{FF2B5EF4-FFF2-40B4-BE49-F238E27FC236}">
                  <a16:creationId xmlns:a16="http://schemas.microsoft.com/office/drawing/2014/main" id="{B54C7D26-BE35-4E5E-AEE5-98731ECDA1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9" name="Rectangle 262">
              <a:extLst>
                <a:ext uri="{FF2B5EF4-FFF2-40B4-BE49-F238E27FC236}">
                  <a16:creationId xmlns:a16="http://schemas.microsoft.com/office/drawing/2014/main" id="{69D3C7E4-7F71-44E7-B6DD-075AAB4BCB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0" name="Rectangle 263">
              <a:extLst>
                <a:ext uri="{FF2B5EF4-FFF2-40B4-BE49-F238E27FC236}">
                  <a16:creationId xmlns:a16="http://schemas.microsoft.com/office/drawing/2014/main" id="{488FE30A-C316-4B4C-99EE-8725328269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1" name="Rectangle 264">
              <a:extLst>
                <a:ext uri="{FF2B5EF4-FFF2-40B4-BE49-F238E27FC236}">
                  <a16:creationId xmlns:a16="http://schemas.microsoft.com/office/drawing/2014/main" id="{3F8059C7-1CA3-46AA-979E-0C1D687F79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88" y="-14"/>
              <a:ext cx="25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2" name="Rectangle 265">
              <a:extLst>
                <a:ext uri="{FF2B5EF4-FFF2-40B4-BE49-F238E27FC236}">
                  <a16:creationId xmlns:a16="http://schemas.microsoft.com/office/drawing/2014/main" id="{27731BC0-1A06-4526-84F6-629B70AF56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3" name="Rectangle 266">
              <a:extLst>
                <a:ext uri="{FF2B5EF4-FFF2-40B4-BE49-F238E27FC236}">
                  <a16:creationId xmlns:a16="http://schemas.microsoft.com/office/drawing/2014/main" id="{8CCA3E5A-3967-4D42-B3ED-E2F0E065A91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3" y="-14"/>
              <a:ext cx="25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4" name="Rectangle 267">
              <a:extLst>
                <a:ext uri="{FF2B5EF4-FFF2-40B4-BE49-F238E27FC236}">
                  <a16:creationId xmlns:a16="http://schemas.microsoft.com/office/drawing/2014/main" id="{11403614-570F-491A-8711-89D02792F3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71" y="-14"/>
              <a:ext cx="26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5" name="Rectangle 268">
              <a:extLst>
                <a:ext uri="{FF2B5EF4-FFF2-40B4-BE49-F238E27FC236}">
                  <a16:creationId xmlns:a16="http://schemas.microsoft.com/office/drawing/2014/main" id="{65C58BE8-FBCC-4CE7-A1CE-E184ED0C0B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98" y="-14"/>
              <a:ext cx="26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6" name="Rectangle 269">
              <a:extLst>
                <a:ext uri="{FF2B5EF4-FFF2-40B4-BE49-F238E27FC236}">
                  <a16:creationId xmlns:a16="http://schemas.microsoft.com/office/drawing/2014/main" id="{DCFCC52D-7E86-4F83-8F59-B27610DACB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32" y="-14"/>
              <a:ext cx="26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7" name="Rectangle 270">
              <a:extLst>
                <a:ext uri="{FF2B5EF4-FFF2-40B4-BE49-F238E27FC236}">
                  <a16:creationId xmlns:a16="http://schemas.microsoft.com/office/drawing/2014/main" id="{8D36D078-89BA-471A-8B46-81335C2A99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8" name="Rectangle 271">
              <a:extLst>
                <a:ext uri="{FF2B5EF4-FFF2-40B4-BE49-F238E27FC236}">
                  <a16:creationId xmlns:a16="http://schemas.microsoft.com/office/drawing/2014/main" id="{AB92C675-D2F3-4545-8C0A-478B2B0A6F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86" y="-14"/>
              <a:ext cx="25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9" name="Rectangle 272">
              <a:extLst>
                <a:ext uri="{FF2B5EF4-FFF2-40B4-BE49-F238E27FC236}">
                  <a16:creationId xmlns:a16="http://schemas.microsoft.com/office/drawing/2014/main" id="{2415B8FF-11BA-46CB-ACBF-F1A50E3EA7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0" name="Rectangle 273">
              <a:extLst>
                <a:ext uri="{FF2B5EF4-FFF2-40B4-BE49-F238E27FC236}">
                  <a16:creationId xmlns:a16="http://schemas.microsoft.com/office/drawing/2014/main" id="{48EBF9E0-2784-4DE4-AB25-8DDFEF8402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1" name="Rectangle 274">
              <a:extLst>
                <a:ext uri="{FF2B5EF4-FFF2-40B4-BE49-F238E27FC236}">
                  <a16:creationId xmlns:a16="http://schemas.microsoft.com/office/drawing/2014/main" id="{304AAC4B-8085-4B74-87A0-3E30D1DB7A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2" name="Rectangle 275">
              <a:extLst>
                <a:ext uri="{FF2B5EF4-FFF2-40B4-BE49-F238E27FC236}">
                  <a16:creationId xmlns:a16="http://schemas.microsoft.com/office/drawing/2014/main" id="{469E7634-1C1C-4726-BA07-7CC654DEBB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91" y="-14"/>
              <a:ext cx="25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3" name="Rectangle 276">
              <a:extLst>
                <a:ext uri="{FF2B5EF4-FFF2-40B4-BE49-F238E27FC236}">
                  <a16:creationId xmlns:a16="http://schemas.microsoft.com/office/drawing/2014/main" id="{FE4D025D-C4DF-4D4B-85DD-39DBF1AA9A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30" y="-14"/>
              <a:ext cx="25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4" name="Rectangle 277">
              <a:extLst>
                <a:ext uri="{FF2B5EF4-FFF2-40B4-BE49-F238E27FC236}">
                  <a16:creationId xmlns:a16="http://schemas.microsoft.com/office/drawing/2014/main" id="{6FF91632-9F9B-47E6-BC59-3CC928CFD7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5" name="Rectangle 278">
              <a:extLst>
                <a:ext uri="{FF2B5EF4-FFF2-40B4-BE49-F238E27FC236}">
                  <a16:creationId xmlns:a16="http://schemas.microsoft.com/office/drawing/2014/main" id="{BA7BA21E-2BAB-4AF6-8121-A08C0D1F01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6" name="Rectangle 279">
              <a:extLst>
                <a:ext uri="{FF2B5EF4-FFF2-40B4-BE49-F238E27FC236}">
                  <a16:creationId xmlns:a16="http://schemas.microsoft.com/office/drawing/2014/main" id="{F94F0724-227A-4784-866C-382891E13A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18" y="-14"/>
              <a:ext cx="25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7" name="Rectangle 280">
              <a:extLst>
                <a:ext uri="{FF2B5EF4-FFF2-40B4-BE49-F238E27FC236}">
                  <a16:creationId xmlns:a16="http://schemas.microsoft.com/office/drawing/2014/main" id="{8976F725-3718-47F7-81B6-3C46B8AF62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8" name="Rectangle 281">
              <a:extLst>
                <a:ext uri="{FF2B5EF4-FFF2-40B4-BE49-F238E27FC236}">
                  <a16:creationId xmlns:a16="http://schemas.microsoft.com/office/drawing/2014/main" id="{07F3A1D7-2D9E-49CB-933D-5CCA91E885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9" name="Rectangle 282">
              <a:extLst>
                <a:ext uri="{FF2B5EF4-FFF2-40B4-BE49-F238E27FC236}">
                  <a16:creationId xmlns:a16="http://schemas.microsoft.com/office/drawing/2014/main" id="{89ED68E4-4DC1-4D6D-B8FF-784F8EB83B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0" name="Rectangle 283">
              <a:extLst>
                <a:ext uri="{FF2B5EF4-FFF2-40B4-BE49-F238E27FC236}">
                  <a16:creationId xmlns:a16="http://schemas.microsoft.com/office/drawing/2014/main" id="{C0C897F2-D8A1-405D-AA06-569F45D5A8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1" name="Rectangle 284">
              <a:extLst>
                <a:ext uri="{FF2B5EF4-FFF2-40B4-BE49-F238E27FC236}">
                  <a16:creationId xmlns:a16="http://schemas.microsoft.com/office/drawing/2014/main" id="{CF9A10A5-0649-49F5-9E83-2F7E429EFD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40" y="-14"/>
              <a:ext cx="25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2" name="Rectangle 285">
              <a:extLst>
                <a:ext uri="{FF2B5EF4-FFF2-40B4-BE49-F238E27FC236}">
                  <a16:creationId xmlns:a16="http://schemas.microsoft.com/office/drawing/2014/main" id="{0C9EFCA8-81BE-4B4F-A1E1-05848957DB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3" name="Rectangle 286">
              <a:extLst>
                <a:ext uri="{FF2B5EF4-FFF2-40B4-BE49-F238E27FC236}">
                  <a16:creationId xmlns:a16="http://schemas.microsoft.com/office/drawing/2014/main" id="{7E3BBE7A-2C2D-40D1-97F8-AC79C65FB3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4" name="Rectangle 287">
              <a:extLst>
                <a:ext uri="{FF2B5EF4-FFF2-40B4-BE49-F238E27FC236}">
                  <a16:creationId xmlns:a16="http://schemas.microsoft.com/office/drawing/2014/main" id="{6C0EDE7C-0D60-46E2-99AE-0A7F7F342E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5" name="Rectangle 288">
              <a:extLst>
                <a:ext uri="{FF2B5EF4-FFF2-40B4-BE49-F238E27FC236}">
                  <a16:creationId xmlns:a16="http://schemas.microsoft.com/office/drawing/2014/main" id="{5C84B66C-5366-4359-865D-72793B2965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6" name="Rectangle 289">
              <a:extLst>
                <a:ext uri="{FF2B5EF4-FFF2-40B4-BE49-F238E27FC236}">
                  <a16:creationId xmlns:a16="http://schemas.microsoft.com/office/drawing/2014/main" id="{5990A5C5-D456-49B6-8A25-ACF0762B27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7" name="Rectangle 290">
              <a:extLst>
                <a:ext uri="{FF2B5EF4-FFF2-40B4-BE49-F238E27FC236}">
                  <a16:creationId xmlns:a16="http://schemas.microsoft.com/office/drawing/2014/main" id="{4236E882-39CD-4E3E-BC9A-A445123A8F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8" name="Rectangle 291">
              <a:extLst>
                <a:ext uri="{FF2B5EF4-FFF2-40B4-BE49-F238E27FC236}">
                  <a16:creationId xmlns:a16="http://schemas.microsoft.com/office/drawing/2014/main" id="{2E5904C8-76D1-44B2-B095-417BE991A7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9" name="Rectangle 292">
              <a:extLst>
                <a:ext uri="{FF2B5EF4-FFF2-40B4-BE49-F238E27FC236}">
                  <a16:creationId xmlns:a16="http://schemas.microsoft.com/office/drawing/2014/main" id="{9B3DFF59-FF05-4381-96AB-B460D57399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0" name="Rectangle 293">
              <a:extLst>
                <a:ext uri="{FF2B5EF4-FFF2-40B4-BE49-F238E27FC236}">
                  <a16:creationId xmlns:a16="http://schemas.microsoft.com/office/drawing/2014/main" id="{08E15605-0401-4C58-9350-440C85005E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1" name="Rectangle 294">
              <a:extLst>
                <a:ext uri="{FF2B5EF4-FFF2-40B4-BE49-F238E27FC236}">
                  <a16:creationId xmlns:a16="http://schemas.microsoft.com/office/drawing/2014/main" id="{C4487B20-D44C-4DBD-AECF-33DDC00022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2" name="Rectangle 295">
              <a:extLst>
                <a:ext uri="{FF2B5EF4-FFF2-40B4-BE49-F238E27FC236}">
                  <a16:creationId xmlns:a16="http://schemas.microsoft.com/office/drawing/2014/main" id="{A8A8E1DF-287A-48AC-A2DF-8D0A855890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3" name="Rectangle 296">
              <a:extLst>
                <a:ext uri="{FF2B5EF4-FFF2-40B4-BE49-F238E27FC236}">
                  <a16:creationId xmlns:a16="http://schemas.microsoft.com/office/drawing/2014/main" id="{1149A12C-009E-4CED-A6B3-CEDC9A5D51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4" name="Rectangle 297">
              <a:extLst>
                <a:ext uri="{FF2B5EF4-FFF2-40B4-BE49-F238E27FC236}">
                  <a16:creationId xmlns:a16="http://schemas.microsoft.com/office/drawing/2014/main" id="{D11CB34F-16C4-4E77-9C10-C4B93D21B8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74" y="-14"/>
              <a:ext cx="25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5" name="Rectangle 298">
              <a:extLst>
                <a:ext uri="{FF2B5EF4-FFF2-40B4-BE49-F238E27FC236}">
                  <a16:creationId xmlns:a16="http://schemas.microsoft.com/office/drawing/2014/main" id="{89EF1BC4-9B6B-40C3-8C9E-12A24354EE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14" y="-14"/>
              <a:ext cx="26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6" name="Rectangle 299">
              <a:extLst>
                <a:ext uri="{FF2B5EF4-FFF2-40B4-BE49-F238E27FC236}">
                  <a16:creationId xmlns:a16="http://schemas.microsoft.com/office/drawing/2014/main" id="{D75058A1-A176-4F02-A0A7-B81A6E9782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41" y="-14"/>
              <a:ext cx="25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7" name="Rectangle 300">
              <a:extLst>
                <a:ext uri="{FF2B5EF4-FFF2-40B4-BE49-F238E27FC236}">
                  <a16:creationId xmlns:a16="http://schemas.microsoft.com/office/drawing/2014/main" id="{2735567E-E60D-45A1-B62D-FA5A2C38C1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8" name="Rectangle 301">
              <a:extLst>
                <a:ext uri="{FF2B5EF4-FFF2-40B4-BE49-F238E27FC236}">
                  <a16:creationId xmlns:a16="http://schemas.microsoft.com/office/drawing/2014/main" id="{FB0782C3-9818-4A3E-B0D8-3B30216FB9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07" y="-14"/>
              <a:ext cx="25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9" name="Rectangle 302">
              <a:extLst>
                <a:ext uri="{FF2B5EF4-FFF2-40B4-BE49-F238E27FC236}">
                  <a16:creationId xmlns:a16="http://schemas.microsoft.com/office/drawing/2014/main" id="{4B5618F4-B266-4F68-A548-92F0AD676D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0" name="Rectangle 303">
              <a:extLst>
                <a:ext uri="{FF2B5EF4-FFF2-40B4-BE49-F238E27FC236}">
                  <a16:creationId xmlns:a16="http://schemas.microsoft.com/office/drawing/2014/main" id="{88A643A7-48D0-4CD5-9922-5E05C5EE9F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73" y="-14"/>
              <a:ext cx="25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1" name="Rectangle 304">
              <a:extLst>
                <a:ext uri="{FF2B5EF4-FFF2-40B4-BE49-F238E27FC236}">
                  <a16:creationId xmlns:a16="http://schemas.microsoft.com/office/drawing/2014/main" id="{CE3DB4CF-AC15-459A-8002-0A1E930404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2" name="Rectangle 305">
              <a:extLst>
                <a:ext uri="{FF2B5EF4-FFF2-40B4-BE49-F238E27FC236}">
                  <a16:creationId xmlns:a16="http://schemas.microsoft.com/office/drawing/2014/main" id="{C2EB3B48-A8F8-4E70-8838-934271B6BE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3" name="Rectangle 306">
              <a:extLst>
                <a:ext uri="{FF2B5EF4-FFF2-40B4-BE49-F238E27FC236}">
                  <a16:creationId xmlns:a16="http://schemas.microsoft.com/office/drawing/2014/main" id="{741DFCEE-8B2C-43B1-94BD-FE3E01AB46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4" name="Rectangle 307">
              <a:extLst>
                <a:ext uri="{FF2B5EF4-FFF2-40B4-BE49-F238E27FC236}">
                  <a16:creationId xmlns:a16="http://schemas.microsoft.com/office/drawing/2014/main" id="{F8839017-C0AD-4C68-B7AF-39F4B79526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5" name="Rectangle 308">
              <a:extLst>
                <a:ext uri="{FF2B5EF4-FFF2-40B4-BE49-F238E27FC236}">
                  <a16:creationId xmlns:a16="http://schemas.microsoft.com/office/drawing/2014/main" id="{182999A5-5D4F-41F4-829F-2218A98932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6" name="Rectangle 309">
              <a:extLst>
                <a:ext uri="{FF2B5EF4-FFF2-40B4-BE49-F238E27FC236}">
                  <a16:creationId xmlns:a16="http://schemas.microsoft.com/office/drawing/2014/main" id="{A2AE4C2F-8F97-4F68-B90B-9788447D59A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16" y="-14"/>
              <a:ext cx="25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7" name="Rectangle 310">
              <a:extLst>
                <a:ext uri="{FF2B5EF4-FFF2-40B4-BE49-F238E27FC236}">
                  <a16:creationId xmlns:a16="http://schemas.microsoft.com/office/drawing/2014/main" id="{987EFA84-3435-4E2D-883C-E352DACA8A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8" name="Rectangle 311">
              <a:extLst>
                <a:ext uri="{FF2B5EF4-FFF2-40B4-BE49-F238E27FC236}">
                  <a16:creationId xmlns:a16="http://schemas.microsoft.com/office/drawing/2014/main" id="{168A16EB-1EE1-43B7-B7B5-8AFE2E0942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9" name="Rectangle 312">
              <a:extLst>
                <a:ext uri="{FF2B5EF4-FFF2-40B4-BE49-F238E27FC236}">
                  <a16:creationId xmlns:a16="http://schemas.microsoft.com/office/drawing/2014/main" id="{416806D0-B7AB-4E56-8681-E41F991610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0" name="Rectangle 313">
              <a:extLst>
                <a:ext uri="{FF2B5EF4-FFF2-40B4-BE49-F238E27FC236}">
                  <a16:creationId xmlns:a16="http://schemas.microsoft.com/office/drawing/2014/main" id="{81EBDDFB-F167-4EB1-8124-63FA0B1C7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1" name="Rectangle 314">
              <a:extLst>
                <a:ext uri="{FF2B5EF4-FFF2-40B4-BE49-F238E27FC236}">
                  <a16:creationId xmlns:a16="http://schemas.microsoft.com/office/drawing/2014/main" id="{1B9058CD-027B-4E5B-816B-510EDCCC8C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2" name="Rectangle 315">
              <a:extLst>
                <a:ext uri="{FF2B5EF4-FFF2-40B4-BE49-F238E27FC236}">
                  <a16:creationId xmlns:a16="http://schemas.microsoft.com/office/drawing/2014/main" id="{4AA3DEDE-FB92-413E-8FA4-158904CCC0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3" name="Rectangle 316">
              <a:extLst>
                <a:ext uri="{FF2B5EF4-FFF2-40B4-BE49-F238E27FC236}">
                  <a16:creationId xmlns:a16="http://schemas.microsoft.com/office/drawing/2014/main" id="{666611C3-0B09-4AEA-B878-48670386C8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24" y="-14"/>
              <a:ext cx="43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4" name="Rectangle 317">
              <a:extLst>
                <a:ext uri="{FF2B5EF4-FFF2-40B4-BE49-F238E27FC236}">
                  <a16:creationId xmlns:a16="http://schemas.microsoft.com/office/drawing/2014/main" id="{6101401E-5FEB-4A0E-9D9C-4F18C99220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68" y="-14"/>
              <a:ext cx="46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5" name="Rectangle 318">
              <a:extLst>
                <a:ext uri="{FF2B5EF4-FFF2-40B4-BE49-F238E27FC236}">
                  <a16:creationId xmlns:a16="http://schemas.microsoft.com/office/drawing/2014/main" id="{53C886A0-ADF5-4FCC-A7C5-DCB395FA0A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13" y="-14"/>
              <a:ext cx="65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6" name="Rectangle 319">
              <a:extLst>
                <a:ext uri="{FF2B5EF4-FFF2-40B4-BE49-F238E27FC236}">
                  <a16:creationId xmlns:a16="http://schemas.microsoft.com/office/drawing/2014/main" id="{BE4922D7-3703-4E96-BDE9-9D67A8C5D7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7" name="Rectangle 320">
              <a:extLst>
                <a:ext uri="{FF2B5EF4-FFF2-40B4-BE49-F238E27FC236}">
                  <a16:creationId xmlns:a16="http://schemas.microsoft.com/office/drawing/2014/main" id="{33E0E625-F991-451F-BE3B-423F6DAA9B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8" name="Rectangle 321">
              <a:extLst>
                <a:ext uri="{FF2B5EF4-FFF2-40B4-BE49-F238E27FC236}">
                  <a16:creationId xmlns:a16="http://schemas.microsoft.com/office/drawing/2014/main" id="{8B8B8954-ED2F-43F2-B46F-7DE83692A5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9" name="Rectangle 322">
              <a:extLst>
                <a:ext uri="{FF2B5EF4-FFF2-40B4-BE49-F238E27FC236}">
                  <a16:creationId xmlns:a16="http://schemas.microsoft.com/office/drawing/2014/main" id="{6B7D0C11-DF46-4C78-B35F-A327B09E23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0" name="Rectangle 323">
              <a:extLst>
                <a:ext uri="{FF2B5EF4-FFF2-40B4-BE49-F238E27FC236}">
                  <a16:creationId xmlns:a16="http://schemas.microsoft.com/office/drawing/2014/main" id="{BB47372E-8DAC-4BAA-B5A8-E625D6FDBB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1" name="Rectangle 324">
              <a:extLst>
                <a:ext uri="{FF2B5EF4-FFF2-40B4-BE49-F238E27FC236}">
                  <a16:creationId xmlns:a16="http://schemas.microsoft.com/office/drawing/2014/main" id="{0EB9E25B-7E16-4B71-A79F-5FAC94A9E6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2" name="Rectangle 325">
              <a:extLst>
                <a:ext uri="{FF2B5EF4-FFF2-40B4-BE49-F238E27FC236}">
                  <a16:creationId xmlns:a16="http://schemas.microsoft.com/office/drawing/2014/main" id="{313B75AD-1016-4D7E-BBF8-D4E5A740CF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3" name="Rectangle 326">
              <a:extLst>
                <a:ext uri="{FF2B5EF4-FFF2-40B4-BE49-F238E27FC236}">
                  <a16:creationId xmlns:a16="http://schemas.microsoft.com/office/drawing/2014/main" id="{1858A2D2-7F63-4EE9-BB6B-F0BE238CC0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4" name="Rectangle 327">
              <a:extLst>
                <a:ext uri="{FF2B5EF4-FFF2-40B4-BE49-F238E27FC236}">
                  <a16:creationId xmlns:a16="http://schemas.microsoft.com/office/drawing/2014/main" id="{341B8E02-C497-462D-8908-16FE7BED880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76" y="-14"/>
              <a:ext cx="65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5" name="Rectangle 328">
              <a:extLst>
                <a:ext uri="{FF2B5EF4-FFF2-40B4-BE49-F238E27FC236}">
                  <a16:creationId xmlns:a16="http://schemas.microsoft.com/office/drawing/2014/main" id="{BF672939-43DB-47B8-A453-54D58AA619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042" y="-14"/>
              <a:ext cx="74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6" name="Rectangle 329">
              <a:extLst>
                <a:ext uri="{FF2B5EF4-FFF2-40B4-BE49-F238E27FC236}">
                  <a16:creationId xmlns:a16="http://schemas.microsoft.com/office/drawing/2014/main" id="{5A55AA28-D5DF-4D71-84D6-984C05C128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7" name="Rectangle 330">
              <a:extLst>
                <a:ext uri="{FF2B5EF4-FFF2-40B4-BE49-F238E27FC236}">
                  <a16:creationId xmlns:a16="http://schemas.microsoft.com/office/drawing/2014/main" id="{199C9A65-C1B5-4A9F-9230-6898B48802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8" name="Rectangle 331">
              <a:extLst>
                <a:ext uri="{FF2B5EF4-FFF2-40B4-BE49-F238E27FC236}">
                  <a16:creationId xmlns:a16="http://schemas.microsoft.com/office/drawing/2014/main" id="{A37359A1-BECC-42D7-9DFD-B4205B86128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40" y="-14"/>
              <a:ext cx="74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9" name="Rectangle 332">
              <a:extLst>
                <a:ext uri="{FF2B5EF4-FFF2-40B4-BE49-F238E27FC236}">
                  <a16:creationId xmlns:a16="http://schemas.microsoft.com/office/drawing/2014/main" id="{A51E4B9A-528D-46E9-A00B-221EE777CE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306" y="-14"/>
              <a:ext cx="90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0" name="Rectangle 333">
              <a:extLst>
                <a:ext uri="{FF2B5EF4-FFF2-40B4-BE49-F238E27FC236}">
                  <a16:creationId xmlns:a16="http://schemas.microsoft.com/office/drawing/2014/main" id="{CE070217-85A2-496E-9E2A-9C70FC7A3B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395" y="-14"/>
              <a:ext cx="74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1" name="Rectangle 334">
              <a:extLst>
                <a:ext uri="{FF2B5EF4-FFF2-40B4-BE49-F238E27FC236}">
                  <a16:creationId xmlns:a16="http://schemas.microsoft.com/office/drawing/2014/main" id="{ADA0C63B-1B98-40E9-AA9D-A05E600FC9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83" y="-14"/>
              <a:ext cx="74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2" name="Rectangle 335">
              <a:extLst>
                <a:ext uri="{FF2B5EF4-FFF2-40B4-BE49-F238E27FC236}">
                  <a16:creationId xmlns:a16="http://schemas.microsoft.com/office/drawing/2014/main" id="{477EF215-9CDD-49B0-9C48-5D8748333E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3" name="Rectangle 336">
              <a:extLst>
                <a:ext uri="{FF2B5EF4-FFF2-40B4-BE49-F238E27FC236}">
                  <a16:creationId xmlns:a16="http://schemas.microsoft.com/office/drawing/2014/main" id="{D635E188-7B88-4B9C-95A7-B7E0C54BED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4" name="Rectangle 337">
              <a:extLst>
                <a:ext uri="{FF2B5EF4-FFF2-40B4-BE49-F238E27FC236}">
                  <a16:creationId xmlns:a16="http://schemas.microsoft.com/office/drawing/2014/main" id="{77FBC6BE-7BBE-4F0E-AF1D-93E0E896D3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748" y="-14"/>
              <a:ext cx="87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5" name="Rectangle 338">
              <a:extLst>
                <a:ext uri="{FF2B5EF4-FFF2-40B4-BE49-F238E27FC236}">
                  <a16:creationId xmlns:a16="http://schemas.microsoft.com/office/drawing/2014/main" id="{F2D1E087-12B2-4590-87CE-67B69A0CD2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36" y="-14"/>
              <a:ext cx="123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6" name="Rectangle 339">
              <a:extLst>
                <a:ext uri="{FF2B5EF4-FFF2-40B4-BE49-F238E27FC236}">
                  <a16:creationId xmlns:a16="http://schemas.microsoft.com/office/drawing/2014/main" id="{26E3CC3C-BB78-47C9-8B86-A4D067EA26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7" name="Rectangle 340">
              <a:extLst>
                <a:ext uri="{FF2B5EF4-FFF2-40B4-BE49-F238E27FC236}">
                  <a16:creationId xmlns:a16="http://schemas.microsoft.com/office/drawing/2014/main" id="{1A350C56-6EAE-413E-8FFB-1554FAFB1C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8" name="Rectangle 341">
              <a:extLst>
                <a:ext uri="{FF2B5EF4-FFF2-40B4-BE49-F238E27FC236}">
                  <a16:creationId xmlns:a16="http://schemas.microsoft.com/office/drawing/2014/main" id="{112EC133-87B8-41FE-8C3C-4475B306F08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9" name="Rectangle 342">
              <a:extLst>
                <a:ext uri="{FF2B5EF4-FFF2-40B4-BE49-F238E27FC236}">
                  <a16:creationId xmlns:a16="http://schemas.microsoft.com/office/drawing/2014/main" id="{8C77487A-EF84-4F26-A830-C93198F46D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</p:grpSp>
      <p:sp>
        <p:nvSpPr>
          <p:cNvPr id="150" name="Freeform 353">
            <a:extLst>
              <a:ext uri="{FF2B5EF4-FFF2-40B4-BE49-F238E27FC236}">
                <a16:creationId xmlns:a16="http://schemas.microsoft.com/office/drawing/2014/main" id="{CA6A5AB8-5804-4E06-A524-9E4033ED8A6D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712200" y="-20638"/>
            <a:ext cx="3481388" cy="239713"/>
          </a:xfrm>
          <a:custGeom>
            <a:avLst/>
            <a:gdLst>
              <a:gd name="T0" fmla="*/ 0 w 1612"/>
              <a:gd name="T1" fmla="*/ 0 h 164"/>
              <a:gd name="T2" fmla="*/ 2147483646 w 1612"/>
              <a:gd name="T3" fmla="*/ 2147483646 h 164"/>
              <a:gd name="T4" fmla="*/ 2147483646 w 1612"/>
              <a:gd name="T5" fmla="*/ 2147483646 h 164"/>
              <a:gd name="T6" fmla="*/ 2147483646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84" tIns="46049" rIns="92084" bIns="46049"/>
          <a:lstStyle/>
          <a:p>
            <a:endParaRPr lang="ru-RU"/>
          </a:p>
        </p:txBody>
      </p:sp>
      <p:sp>
        <p:nvSpPr>
          <p:cNvPr id="151" name="AutoShape 196">
            <a:extLst>
              <a:ext uri="{FF2B5EF4-FFF2-40B4-BE49-F238E27FC236}">
                <a16:creationId xmlns:a16="http://schemas.microsoft.com/office/drawing/2014/main" id="{C4EC4ED9-3733-44E5-9F09-CD6D499392EF}"/>
              </a:ext>
            </a:extLst>
          </p:cNvPr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7938" y="-26988"/>
            <a:ext cx="12231688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4" tIns="46049" rIns="92084" bIns="46049"/>
          <a:lstStyle/>
          <a:p>
            <a:endParaRPr lang="ru-RU"/>
          </a:p>
        </p:txBody>
      </p:sp>
      <p:grpSp>
        <p:nvGrpSpPr>
          <p:cNvPr id="152" name="Group 355">
            <a:extLst>
              <a:ext uri="{FF2B5EF4-FFF2-40B4-BE49-F238E27FC236}">
                <a16:creationId xmlns:a16="http://schemas.microsoft.com/office/drawing/2014/main" id="{7D911C5B-ADA7-4D88-B438-27C6A576CF51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350" y="6616700"/>
            <a:ext cx="12187238" cy="263525"/>
            <a:chOff x="3" y="4085"/>
            <a:chExt cx="5643" cy="163"/>
          </a:xfrm>
        </p:grpSpPr>
        <p:sp>
          <p:nvSpPr>
            <p:cNvPr id="153" name="Rectangle 36">
              <a:extLst>
                <a:ext uri="{FF2B5EF4-FFF2-40B4-BE49-F238E27FC236}">
                  <a16:creationId xmlns:a16="http://schemas.microsoft.com/office/drawing/2014/main" id="{3F9E7872-2DD2-47A5-871E-A676DECECEC5}"/>
                </a:ext>
              </a:extLst>
            </p:cNvPr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54" name="Freeform 354">
              <a:extLst>
                <a:ext uri="{FF2B5EF4-FFF2-40B4-BE49-F238E27FC236}">
                  <a16:creationId xmlns:a16="http://schemas.microsoft.com/office/drawing/2014/main" id="{B83484E9-30F2-4229-8C4C-83AB03C1CCF9}"/>
                </a:ext>
              </a:extLst>
            </p:cNvPr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29 h 164"/>
                <a:gd name="T4" fmla="*/ 1612 w 1612"/>
                <a:gd name="T5" fmla="*/ 129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5" name="McK Slide Elements">
            <a:extLst>
              <a:ext uri="{FF2B5EF4-FFF2-40B4-BE49-F238E27FC236}">
                <a16:creationId xmlns:a16="http://schemas.microsoft.com/office/drawing/2014/main" id="{D9930447-19E4-4289-AE8F-786A0EC73A24}"/>
              </a:ext>
            </a:extLst>
          </p:cNvPr>
          <p:cNvGrpSpPr>
            <a:grpSpLocks/>
          </p:cNvGrpSpPr>
          <p:nvPr/>
        </p:nvGrpSpPr>
        <p:grpSpPr bwMode="auto">
          <a:xfrm>
            <a:off x="166688" y="542925"/>
            <a:ext cx="11725275" cy="6292850"/>
            <a:chOff x="77" y="335"/>
            <a:chExt cx="5429" cy="3885"/>
          </a:xfrm>
        </p:grpSpPr>
        <p:sp>
          <p:nvSpPr>
            <p:cNvPr id="156" name="McK Measure" hidden="1">
              <a:extLst>
                <a:ext uri="{FF2B5EF4-FFF2-40B4-BE49-F238E27FC236}">
                  <a16:creationId xmlns:a16="http://schemas.microsoft.com/office/drawing/2014/main" id="{ABFCD566-64E3-43B7-82A6-C0BCBA265C2B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ru-RU" sz="160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57" name="McK Footnote" hidden="1">
              <a:extLst>
                <a:ext uri="{FF2B5EF4-FFF2-40B4-BE49-F238E27FC236}">
                  <a16:creationId xmlns:a16="http://schemas.microsoft.com/office/drawing/2014/main" id="{ECB98E40-2024-4044-BA3B-ED9788C8BE7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9" y="3969"/>
              <a:ext cx="5145" cy="25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marL="811213" indent="-811213"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200">
                  <a:solidFill>
                    <a:srgbClr val="000000"/>
                  </a:solidFill>
                </a:rPr>
                <a:t>	</a:t>
              </a:r>
              <a:r>
                <a:rPr lang="en-US" altLang="ru-RU" sz="1200">
                  <a:solidFill>
                    <a:srgbClr val="000000"/>
                  </a:solidFill>
                </a:rPr>
                <a:t>*</a:t>
              </a:r>
              <a:r>
                <a:rPr lang="ru-RU" altLang="ru-RU" sz="1200">
                  <a:solidFill>
                    <a:srgbClr val="000000"/>
                  </a:solidFill>
                </a:rPr>
                <a:t>	Сноска</a:t>
              </a:r>
              <a:endParaRPr lang="en-US" altLang="ru-RU" sz="1200">
                <a:solidFill>
                  <a:srgbClr val="000000"/>
                </a:solidFill>
              </a:endParaRPr>
            </a:p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ru-RU" altLang="ru-RU" sz="1200">
                  <a:solidFill>
                    <a:srgbClr val="000000"/>
                  </a:solidFill>
                </a:rPr>
                <a:t>	Источник</a:t>
              </a:r>
              <a:r>
                <a:rPr lang="en-US" altLang="ru-RU" sz="1200">
                  <a:solidFill>
                    <a:srgbClr val="000000"/>
                  </a:solidFill>
                </a:rPr>
                <a:t>:</a:t>
              </a:r>
              <a:r>
                <a:rPr lang="ru-RU" altLang="ru-RU" sz="1200">
                  <a:solidFill>
                    <a:srgbClr val="000000"/>
                  </a:solidFill>
                </a:rPr>
                <a:t>	Источник</a:t>
              </a:r>
              <a:endParaRPr lang="en-US" altLang="ru-RU" sz="1200">
                <a:solidFill>
                  <a:srgbClr val="000000"/>
                </a:solidFill>
              </a:endParaRPr>
            </a:p>
          </p:txBody>
        </p:sp>
      </p:grpSp>
      <p:sp>
        <p:nvSpPr>
          <p:cNvPr id="158" name="Working Draft" hidden="1">
            <a:extLst>
              <a:ext uri="{FF2B5EF4-FFF2-40B4-BE49-F238E27FC236}">
                <a16:creationId xmlns:a16="http://schemas.microsoft.com/office/drawing/2014/main" id="{323C5117-2FCE-4747-AF83-3DDAA393EE2D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11233944" y="2766219"/>
            <a:ext cx="1728787" cy="92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60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59" name="Printed" hidden="1">
            <a:extLst>
              <a:ext uri="{FF2B5EF4-FFF2-40B4-BE49-F238E27FC236}">
                <a16:creationId xmlns:a16="http://schemas.microsoft.com/office/drawing/2014/main" id="{A81FA7E9-A446-47DE-97BC-951162B43413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11610975" y="4303713"/>
            <a:ext cx="974725" cy="92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600">
                <a:solidFill>
                  <a:srgbClr val="000000"/>
                </a:solidFill>
              </a:rPr>
              <a:t>Printed 08/06/2006 17:52:59</a:t>
            </a:r>
          </a:p>
        </p:txBody>
      </p:sp>
      <p:graphicFrame>
        <p:nvGraphicFramePr>
          <p:cNvPr id="160" name="AutoShape 12">
            <a:extLst>
              <a:ext uri="{FF2B5EF4-FFF2-40B4-BE49-F238E27FC236}">
                <a16:creationId xmlns:a16="http://schemas.microsoft.com/office/drawing/2014/main" id="{D73C83DF-5DA4-4892-B223-F267A665EC84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21590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0" imgH="0" progId="">
                  <p:embed/>
                </p:oleObj>
              </mc:Choice>
              <mc:Fallback>
                <p:oleObj r:id="rId11" imgW="0" imgH="0" progId="">
                  <p:embed/>
                  <p:pic>
                    <p:nvPicPr>
                      <p:cNvPr id="160" name="AutoShape 12">
                        <a:extLst>
                          <a:ext uri="{FF2B5EF4-FFF2-40B4-BE49-F238E27FC236}">
                            <a16:creationId xmlns:a16="http://schemas.microsoft.com/office/drawing/2014/main" id="{D73C83DF-5DA4-4892-B223-F267A665EC8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5900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1" name="McK Title Elements">
            <a:extLst>
              <a:ext uri="{FF2B5EF4-FFF2-40B4-BE49-F238E27FC236}">
                <a16:creationId xmlns:a16="http://schemas.microsoft.com/office/drawing/2014/main" id="{A54DB73D-D249-4D72-A46C-73493E99EE2A}"/>
              </a:ext>
            </a:extLst>
          </p:cNvPr>
          <p:cNvGrpSpPr>
            <a:grpSpLocks/>
          </p:cNvGrpSpPr>
          <p:nvPr/>
        </p:nvGrpSpPr>
        <p:grpSpPr bwMode="auto">
          <a:xfrm>
            <a:off x="3592513" y="2182813"/>
            <a:ext cx="6838950" cy="4619625"/>
            <a:chOff x="1663" y="1348"/>
            <a:chExt cx="3167" cy="2852"/>
          </a:xfrm>
        </p:grpSpPr>
        <p:sp>
          <p:nvSpPr>
            <p:cNvPr id="162" name="McK Confidential" hidden="1">
              <a:extLst>
                <a:ext uri="{FF2B5EF4-FFF2-40B4-BE49-F238E27FC236}">
                  <a16:creationId xmlns:a16="http://schemas.microsoft.com/office/drawing/2014/main" id="{23365C15-DB06-4892-AD2E-08931856EA3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942" cy="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КОНФИДЕНЦИАЛЬНО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3" name="McK Document" hidden="1">
              <a:extLst>
                <a:ext uri="{FF2B5EF4-FFF2-40B4-BE49-F238E27FC236}">
                  <a16:creationId xmlns:a16="http://schemas.microsoft.com/office/drawing/2014/main" id="{3190DD8F-EFDF-4C90-9792-3336CB3B56FB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036"/>
              <a:ext cx="3167" cy="14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Тип документа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4" name="McK Date" hidden="1">
              <a:extLst>
                <a:ext uri="{FF2B5EF4-FFF2-40B4-BE49-F238E27FC236}">
                  <a16:creationId xmlns:a16="http://schemas.microsoft.com/office/drawing/2014/main" id="{FDAA87ED-E555-45C1-BB78-8A14652A0100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4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Дата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5" name="McK Disclaimer" hidden="1">
              <a:extLst>
                <a:ext uri="{FF2B5EF4-FFF2-40B4-BE49-F238E27FC236}">
                  <a16:creationId xmlns:a16="http://schemas.microsoft.com/office/drawing/2014/main" id="{22824504-8240-48F1-A492-2E46D429F698}"/>
                </a:ext>
              </a:extLst>
            </p:cNvPr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663" y="3516"/>
              <a:ext cx="2303" cy="68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900">
                  <a:solidFill>
                    <a:srgbClr val="000000"/>
                  </a:solidFill>
                </a:rPr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McKinsey &amp; Company.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altLang="ru-RU" sz="900">
                <a:solidFill>
                  <a:srgbClr val="000000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900">
                  <a:solidFill>
                    <a:srgbClr val="000000"/>
                  </a:solidFill>
                </a:rPr>
                <a:t>Настоящий отчет был использован консультантами </a:t>
              </a:r>
              <a:br>
                <a:rPr lang="ru-RU" altLang="ru-RU" sz="900">
                  <a:solidFill>
                    <a:srgbClr val="000000"/>
                  </a:solidFill>
                </a:rPr>
              </a:br>
              <a:r>
                <a:rPr lang="ru-RU" altLang="ru-RU" sz="900">
                  <a:solidFill>
                    <a:srgbClr val="000000"/>
                  </a:solidFill>
                </a:rPr>
                <a:t>McKinsey &amp; Company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166" name="Working Draft Text" hidden="1">
            <a:extLst>
              <a:ext uri="{FF2B5EF4-FFF2-40B4-BE49-F238E27FC236}">
                <a16:creationId xmlns:a16="http://schemas.microsoft.com/office/drawing/2014/main" id="{08319A52-3C8E-483D-8C16-8A4FE83F5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3" y="349250"/>
            <a:ext cx="4146550" cy="231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20000"/>
              <a:defRPr/>
            </a:pPr>
            <a:r>
              <a:rPr lang="en-US" altLang="ru-RU" sz="1500">
                <a:solidFill>
                  <a:srgbClr val="000000"/>
                </a:solidFill>
              </a:rPr>
              <a:t>Working Draft    </a:t>
            </a:r>
          </a:p>
        </p:txBody>
      </p:sp>
      <p:sp>
        <p:nvSpPr>
          <p:cNvPr id="167" name="Working Draft" hidden="1">
            <a:extLst>
              <a:ext uri="{FF2B5EF4-FFF2-40B4-BE49-F238E27FC236}">
                <a16:creationId xmlns:a16="http://schemas.microsoft.com/office/drawing/2014/main" id="{8B46D4B6-B22A-454E-8A13-EA3B199E0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593725"/>
            <a:ext cx="3998912" cy="184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200">
                <a:solidFill>
                  <a:srgbClr val="000000"/>
                </a:solidFill>
              </a:rPr>
              <a:t>Last Modified 09/06/2006 21:40:09 Russian Standard Time</a:t>
            </a:r>
          </a:p>
        </p:txBody>
      </p:sp>
      <p:sp>
        <p:nvSpPr>
          <p:cNvPr id="168" name="Printed" hidden="1">
            <a:extLst>
              <a:ext uri="{FF2B5EF4-FFF2-40B4-BE49-F238E27FC236}">
                <a16:creationId xmlns:a16="http://schemas.microsoft.com/office/drawing/2014/main" id="{0F841BA8-4370-4F54-9634-32F3D158C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815975"/>
            <a:ext cx="3571875" cy="184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200">
                <a:solidFill>
                  <a:srgbClr val="000000"/>
                </a:solidFill>
              </a:rPr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91899" y="2756807"/>
            <a:ext cx="6840044" cy="369332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91899" y="3961897"/>
            <a:ext cx="6840044" cy="231435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9" name="doc id">
            <a:extLst>
              <a:ext uri="{FF2B5EF4-FFF2-40B4-BE49-F238E27FC236}">
                <a16:creationId xmlns:a16="http://schemas.microsoft.com/office/drawing/2014/main" id="{A1084CCB-292D-4E7B-862F-AFFFA5D6A45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11887200" y="36513"/>
            <a:ext cx="0" cy="138112"/>
          </a:xfrm>
        </p:spPr>
        <p:txBody>
          <a:bodyPr/>
          <a:lstStyle>
            <a:lvl1pPr algn="r" defTabSz="893763" eaLnBrk="1" fontAlgn="auto" hangingPunct="1">
              <a:spcBef>
                <a:spcPts val="0"/>
              </a:spcBef>
              <a:spcAft>
                <a:spcPts val="0"/>
              </a:spcAft>
              <a:defRPr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27500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6B75E-795B-450C-A2BD-DA5E6E29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2BED4-4FB1-462B-95EC-60B2C353E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0965B-F2D0-41A3-9F12-8E21372649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92F02-31E4-4AED-A621-A27B7C86DC79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1495AA-50E8-49FF-AEB8-76A2FAF73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A10661-182F-4105-B70A-63295F2C5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D5780-B46A-4075-845B-73B4D3EAD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1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03152" y="0"/>
            <a:ext cx="684276" cy="12222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1724" y="396366"/>
            <a:ext cx="1068705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4467" y="1081134"/>
            <a:ext cx="4960620" cy="1463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1724" y="6451727"/>
            <a:ext cx="1673225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spc="-10" dirty="0"/>
              <a:t>ВСЕРОССИЙСКОЕ</a:t>
            </a:r>
            <a:r>
              <a:rPr spc="40" dirty="0"/>
              <a:t> </a:t>
            </a:r>
            <a:r>
              <a:rPr spc="-10" dirty="0"/>
              <a:t>СОВЕЩАНИЕ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29593" y="6420256"/>
            <a:ext cx="293370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27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133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8" descr="&amp;Kcy;&amp;acy;&amp;rcy;&amp;tcy;&amp;icy;&amp;ncy;&amp;kcy;&amp;icy; &amp;pcy;&amp;ocy; &amp;zcy;&amp;acy;&amp;pcy;&amp;rcy;&amp;ocy;&amp;scy;&amp;ucy; &amp;icy;&amp;rcy;&amp;kcy;&amp;ucy;&amp;tcy;&amp;scy;&amp;kcy;&amp;acy;&amp;yacy; &amp;ocy;&amp;bcy;&amp;lcy;&amp;acy;&amp;scy;&amp;tcy;&amp;softcy;">
            <a:extLst>
              <a:ext uri="{FF2B5EF4-FFF2-40B4-BE49-F238E27FC236}">
                <a16:creationId xmlns:a16="http://schemas.microsoft.com/office/drawing/2014/main" id="{4668136F-7ADF-486E-B4F5-0630DF459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459" y="3592109"/>
            <a:ext cx="3695700" cy="296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 descr="http://www.irkobl.ru/irk/symbol/irkobl.gif">
            <a:extLst>
              <a:ext uri="{FF2B5EF4-FFF2-40B4-BE49-F238E27FC236}">
                <a16:creationId xmlns:a16="http://schemas.microsoft.com/office/drawing/2014/main" id="{70CED5B0-3672-440D-BCB0-166B88891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506413"/>
            <a:ext cx="9064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Текст 1">
            <a:extLst>
              <a:ext uri="{FF2B5EF4-FFF2-40B4-BE49-F238E27FC236}">
                <a16:creationId xmlns:a16="http://schemas.microsoft.com/office/drawing/2014/main" id="{0AC6D0B6-F72C-48F2-95D2-3BF9EED3E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78" y="1761592"/>
            <a:ext cx="11006931" cy="30464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  <a:buFont typeface="Arial" panose="020B0604020202020204" pitchFamily="34" charset="0"/>
              <a:buNone/>
            </a:pPr>
            <a:endParaRPr lang="ru-RU" alt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tserrat" panose="00000500000000000000" pitchFamily="2" charset="-52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ОБ АКТУАЛЬНЫХ ВОПРОСАХ СИСТЕМЫ ОБРАЗОВАНИЯ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917EF1D-35B5-4AA9-835E-5B758811F868}"/>
              </a:ext>
            </a:extLst>
          </p:cNvPr>
          <p:cNvSpPr/>
          <p:nvPr/>
        </p:nvSpPr>
        <p:spPr>
          <a:xfrm>
            <a:off x="7547449" y="1359153"/>
            <a:ext cx="4406265" cy="5271770"/>
          </a:xfrm>
          <a:custGeom>
            <a:avLst/>
            <a:gdLst/>
            <a:ahLst/>
            <a:cxnLst/>
            <a:rect l="l" t="t" r="r" b="b"/>
            <a:pathLst>
              <a:path w="4406265" h="5271770">
                <a:moveTo>
                  <a:pt x="4406010" y="0"/>
                </a:moveTo>
                <a:lnTo>
                  <a:pt x="0" y="0"/>
                </a:lnTo>
                <a:lnTo>
                  <a:pt x="0" y="5271262"/>
                </a:lnTo>
                <a:lnTo>
                  <a:pt x="4406010" y="5271262"/>
                </a:lnTo>
                <a:lnTo>
                  <a:pt x="4406010" y="0"/>
                </a:lnTo>
                <a:close/>
              </a:path>
            </a:pathLst>
          </a:custGeom>
          <a:solidFill>
            <a:srgbClr val="E3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62174182-53E9-4DE7-A054-F01BDB901EDB}"/>
              </a:ext>
            </a:extLst>
          </p:cNvPr>
          <p:cNvSpPr/>
          <p:nvPr/>
        </p:nvSpPr>
        <p:spPr>
          <a:xfrm>
            <a:off x="0" y="1112138"/>
            <a:ext cx="4613910" cy="5489575"/>
          </a:xfrm>
          <a:custGeom>
            <a:avLst/>
            <a:gdLst/>
            <a:ahLst/>
            <a:cxnLst/>
            <a:rect l="l" t="t" r="r" b="b"/>
            <a:pathLst>
              <a:path w="4613910" h="5489575">
                <a:moveTo>
                  <a:pt x="1869313" y="0"/>
                </a:moveTo>
                <a:lnTo>
                  <a:pt x="1821036" y="416"/>
                </a:lnTo>
                <a:lnTo>
                  <a:pt x="1772961" y="1659"/>
                </a:lnTo>
                <a:lnTo>
                  <a:pt x="1725094" y="3723"/>
                </a:lnTo>
                <a:lnTo>
                  <a:pt x="1677443" y="6602"/>
                </a:lnTo>
                <a:lnTo>
                  <a:pt x="1630014" y="10287"/>
                </a:lnTo>
                <a:lnTo>
                  <a:pt x="1582813" y="14773"/>
                </a:lnTo>
                <a:lnTo>
                  <a:pt x="1535849" y="20052"/>
                </a:lnTo>
                <a:lnTo>
                  <a:pt x="1489126" y="26118"/>
                </a:lnTo>
                <a:lnTo>
                  <a:pt x="1442654" y="32964"/>
                </a:lnTo>
                <a:lnTo>
                  <a:pt x="1396437" y="40584"/>
                </a:lnTo>
                <a:lnTo>
                  <a:pt x="1350483" y="48969"/>
                </a:lnTo>
                <a:lnTo>
                  <a:pt x="1304799" y="58114"/>
                </a:lnTo>
                <a:lnTo>
                  <a:pt x="1259391" y="68012"/>
                </a:lnTo>
                <a:lnTo>
                  <a:pt x="1214266" y="78655"/>
                </a:lnTo>
                <a:lnTo>
                  <a:pt x="1169432" y="90038"/>
                </a:lnTo>
                <a:lnTo>
                  <a:pt x="1124895" y="102153"/>
                </a:lnTo>
                <a:lnTo>
                  <a:pt x="1080661" y="114994"/>
                </a:lnTo>
                <a:lnTo>
                  <a:pt x="1036738" y="128553"/>
                </a:lnTo>
                <a:lnTo>
                  <a:pt x="993132" y="142825"/>
                </a:lnTo>
                <a:lnTo>
                  <a:pt x="949850" y="157801"/>
                </a:lnTo>
                <a:lnTo>
                  <a:pt x="906899" y="173476"/>
                </a:lnTo>
                <a:lnTo>
                  <a:pt x="864286" y="189842"/>
                </a:lnTo>
                <a:lnTo>
                  <a:pt x="822018" y="206893"/>
                </a:lnTo>
                <a:lnTo>
                  <a:pt x="780101" y="224622"/>
                </a:lnTo>
                <a:lnTo>
                  <a:pt x="738542" y="243022"/>
                </a:lnTo>
                <a:lnTo>
                  <a:pt x="697347" y="262086"/>
                </a:lnTo>
                <a:lnTo>
                  <a:pt x="656525" y="281808"/>
                </a:lnTo>
                <a:lnTo>
                  <a:pt x="616081" y="302181"/>
                </a:lnTo>
                <a:lnTo>
                  <a:pt x="576023" y="323197"/>
                </a:lnTo>
                <a:lnTo>
                  <a:pt x="536357" y="344851"/>
                </a:lnTo>
                <a:lnTo>
                  <a:pt x="497089" y="367134"/>
                </a:lnTo>
                <a:lnTo>
                  <a:pt x="458228" y="390042"/>
                </a:lnTo>
                <a:lnTo>
                  <a:pt x="419779" y="413566"/>
                </a:lnTo>
                <a:lnTo>
                  <a:pt x="381749" y="437700"/>
                </a:lnTo>
                <a:lnTo>
                  <a:pt x="344146" y="462437"/>
                </a:lnTo>
                <a:lnTo>
                  <a:pt x="306976" y="487770"/>
                </a:lnTo>
                <a:lnTo>
                  <a:pt x="270245" y="513693"/>
                </a:lnTo>
                <a:lnTo>
                  <a:pt x="233961" y="540198"/>
                </a:lnTo>
                <a:lnTo>
                  <a:pt x="198130" y="567280"/>
                </a:lnTo>
                <a:lnTo>
                  <a:pt x="162760" y="594930"/>
                </a:lnTo>
                <a:lnTo>
                  <a:pt x="127856" y="623143"/>
                </a:lnTo>
                <a:lnTo>
                  <a:pt x="93427" y="651911"/>
                </a:lnTo>
                <a:lnTo>
                  <a:pt x="59478" y="681228"/>
                </a:lnTo>
                <a:lnTo>
                  <a:pt x="26016" y="711087"/>
                </a:lnTo>
                <a:lnTo>
                  <a:pt x="0" y="735072"/>
                </a:lnTo>
                <a:lnTo>
                  <a:pt x="0" y="4754062"/>
                </a:lnTo>
                <a:lnTo>
                  <a:pt x="59478" y="4807908"/>
                </a:lnTo>
                <a:lnTo>
                  <a:pt x="93427" y="4837225"/>
                </a:lnTo>
                <a:lnTo>
                  <a:pt x="127856" y="4865994"/>
                </a:lnTo>
                <a:lnTo>
                  <a:pt x="162760" y="4894208"/>
                </a:lnTo>
                <a:lnTo>
                  <a:pt x="198130" y="4921859"/>
                </a:lnTo>
                <a:lnTo>
                  <a:pt x="233961" y="4948941"/>
                </a:lnTo>
                <a:lnTo>
                  <a:pt x="270245" y="4975448"/>
                </a:lnTo>
                <a:lnTo>
                  <a:pt x="306976" y="5001372"/>
                </a:lnTo>
                <a:lnTo>
                  <a:pt x="344146" y="5026706"/>
                </a:lnTo>
                <a:lnTo>
                  <a:pt x="381749" y="5051444"/>
                </a:lnTo>
                <a:lnTo>
                  <a:pt x="419779" y="5075579"/>
                </a:lnTo>
                <a:lnTo>
                  <a:pt x="458228" y="5099104"/>
                </a:lnTo>
                <a:lnTo>
                  <a:pt x="497089" y="5122012"/>
                </a:lnTo>
                <a:lnTo>
                  <a:pt x="536357" y="5144297"/>
                </a:lnTo>
                <a:lnTo>
                  <a:pt x="576023" y="5165951"/>
                </a:lnTo>
                <a:lnTo>
                  <a:pt x="616081" y="5186969"/>
                </a:lnTo>
                <a:lnTo>
                  <a:pt x="656525" y="5207342"/>
                </a:lnTo>
                <a:lnTo>
                  <a:pt x="697347" y="5227065"/>
                </a:lnTo>
                <a:lnTo>
                  <a:pt x="738542" y="5246130"/>
                </a:lnTo>
                <a:lnTo>
                  <a:pt x="780101" y="5264531"/>
                </a:lnTo>
                <a:lnTo>
                  <a:pt x="822018" y="5282261"/>
                </a:lnTo>
                <a:lnTo>
                  <a:pt x="864286" y="5299313"/>
                </a:lnTo>
                <a:lnTo>
                  <a:pt x="906899" y="5315680"/>
                </a:lnTo>
                <a:lnTo>
                  <a:pt x="949850" y="5331356"/>
                </a:lnTo>
                <a:lnTo>
                  <a:pt x="993132" y="5346333"/>
                </a:lnTo>
                <a:lnTo>
                  <a:pt x="1036738" y="5360605"/>
                </a:lnTo>
                <a:lnTo>
                  <a:pt x="1080661" y="5374166"/>
                </a:lnTo>
                <a:lnTo>
                  <a:pt x="1124895" y="5387007"/>
                </a:lnTo>
                <a:lnTo>
                  <a:pt x="1169432" y="5399123"/>
                </a:lnTo>
                <a:lnTo>
                  <a:pt x="1214266" y="5410506"/>
                </a:lnTo>
                <a:lnTo>
                  <a:pt x="1259391" y="5421151"/>
                </a:lnTo>
                <a:lnTo>
                  <a:pt x="1304799" y="5431049"/>
                </a:lnTo>
                <a:lnTo>
                  <a:pt x="1350483" y="5440195"/>
                </a:lnTo>
                <a:lnTo>
                  <a:pt x="1396437" y="5448581"/>
                </a:lnTo>
                <a:lnTo>
                  <a:pt x="1442654" y="5456201"/>
                </a:lnTo>
                <a:lnTo>
                  <a:pt x="1489126" y="5463047"/>
                </a:lnTo>
                <a:lnTo>
                  <a:pt x="1535849" y="5469114"/>
                </a:lnTo>
                <a:lnTo>
                  <a:pt x="1582813" y="5474393"/>
                </a:lnTo>
                <a:lnTo>
                  <a:pt x="1630014" y="5478880"/>
                </a:lnTo>
                <a:lnTo>
                  <a:pt x="1677443" y="5482565"/>
                </a:lnTo>
                <a:lnTo>
                  <a:pt x="1725094" y="5485444"/>
                </a:lnTo>
                <a:lnTo>
                  <a:pt x="1772961" y="5487508"/>
                </a:lnTo>
                <a:lnTo>
                  <a:pt x="1821036" y="5488752"/>
                </a:lnTo>
                <a:lnTo>
                  <a:pt x="1869313" y="5489168"/>
                </a:lnTo>
                <a:lnTo>
                  <a:pt x="1917593" y="5488752"/>
                </a:lnTo>
                <a:lnTo>
                  <a:pt x="1965671" y="5487508"/>
                </a:lnTo>
                <a:lnTo>
                  <a:pt x="2013541" y="5485444"/>
                </a:lnTo>
                <a:lnTo>
                  <a:pt x="2061196" y="5482565"/>
                </a:lnTo>
                <a:lnTo>
                  <a:pt x="2108628" y="5478880"/>
                </a:lnTo>
                <a:lnTo>
                  <a:pt x="2155831" y="5474393"/>
                </a:lnTo>
                <a:lnTo>
                  <a:pt x="2202799" y="5469114"/>
                </a:lnTo>
                <a:lnTo>
                  <a:pt x="2249524" y="5463047"/>
                </a:lnTo>
                <a:lnTo>
                  <a:pt x="2295999" y="5456201"/>
                </a:lnTo>
                <a:lnTo>
                  <a:pt x="2342219" y="5448581"/>
                </a:lnTo>
                <a:lnTo>
                  <a:pt x="2388175" y="5440195"/>
                </a:lnTo>
                <a:lnTo>
                  <a:pt x="2433861" y="5431049"/>
                </a:lnTo>
                <a:lnTo>
                  <a:pt x="2479271" y="5421151"/>
                </a:lnTo>
                <a:lnTo>
                  <a:pt x="2524398" y="5410506"/>
                </a:lnTo>
                <a:lnTo>
                  <a:pt x="2569234" y="5399123"/>
                </a:lnTo>
                <a:lnTo>
                  <a:pt x="2613773" y="5387007"/>
                </a:lnTo>
                <a:lnTo>
                  <a:pt x="2658009" y="5374166"/>
                </a:lnTo>
                <a:lnTo>
                  <a:pt x="2701934" y="5360605"/>
                </a:lnTo>
                <a:lnTo>
                  <a:pt x="2745541" y="5346333"/>
                </a:lnTo>
                <a:lnTo>
                  <a:pt x="2788824" y="5331356"/>
                </a:lnTo>
                <a:lnTo>
                  <a:pt x="2831777" y="5315680"/>
                </a:lnTo>
                <a:lnTo>
                  <a:pt x="2874391" y="5299313"/>
                </a:lnTo>
                <a:lnTo>
                  <a:pt x="2916661" y="5282261"/>
                </a:lnTo>
                <a:lnTo>
                  <a:pt x="2958579" y="5264531"/>
                </a:lnTo>
                <a:lnTo>
                  <a:pt x="3000139" y="5246130"/>
                </a:lnTo>
                <a:lnTo>
                  <a:pt x="3041334" y="5227065"/>
                </a:lnTo>
                <a:lnTo>
                  <a:pt x="3082158" y="5207342"/>
                </a:lnTo>
                <a:lnTo>
                  <a:pt x="3122602" y="5186969"/>
                </a:lnTo>
                <a:lnTo>
                  <a:pt x="3162661" y="5165951"/>
                </a:lnTo>
                <a:lnTo>
                  <a:pt x="3202328" y="5144297"/>
                </a:lnTo>
                <a:lnTo>
                  <a:pt x="3241596" y="5122012"/>
                </a:lnTo>
                <a:lnTo>
                  <a:pt x="3280458" y="5099104"/>
                </a:lnTo>
                <a:lnTo>
                  <a:pt x="3318908" y="5075579"/>
                </a:lnTo>
                <a:lnTo>
                  <a:pt x="3356938" y="5051444"/>
                </a:lnTo>
                <a:lnTo>
                  <a:pt x="3394541" y="5026706"/>
                </a:lnTo>
                <a:lnTo>
                  <a:pt x="3431712" y="5001372"/>
                </a:lnTo>
                <a:lnTo>
                  <a:pt x="3468443" y="4975448"/>
                </a:lnTo>
                <a:lnTo>
                  <a:pt x="3504727" y="4948941"/>
                </a:lnTo>
                <a:lnTo>
                  <a:pt x="3540558" y="4921859"/>
                </a:lnTo>
                <a:lnTo>
                  <a:pt x="3575928" y="4894208"/>
                </a:lnTo>
                <a:lnTo>
                  <a:pt x="3610832" y="4865994"/>
                </a:lnTo>
                <a:lnTo>
                  <a:pt x="3645261" y="4837225"/>
                </a:lnTo>
                <a:lnTo>
                  <a:pt x="3679210" y="4807908"/>
                </a:lnTo>
                <a:lnTo>
                  <a:pt x="3712671" y="4778048"/>
                </a:lnTo>
                <a:lnTo>
                  <a:pt x="3745639" y="4747654"/>
                </a:lnTo>
                <a:lnTo>
                  <a:pt x="3778105" y="4716731"/>
                </a:lnTo>
                <a:lnTo>
                  <a:pt x="3810063" y="4685287"/>
                </a:lnTo>
                <a:lnTo>
                  <a:pt x="3841507" y="4653328"/>
                </a:lnTo>
                <a:lnTo>
                  <a:pt x="3872429" y="4620861"/>
                </a:lnTo>
                <a:lnTo>
                  <a:pt x="3902822" y="4587894"/>
                </a:lnTo>
                <a:lnTo>
                  <a:pt x="3932681" y="4554432"/>
                </a:lnTo>
                <a:lnTo>
                  <a:pt x="3961998" y="4520482"/>
                </a:lnTo>
                <a:lnTo>
                  <a:pt x="3990766" y="4486052"/>
                </a:lnTo>
                <a:lnTo>
                  <a:pt x="4018979" y="4451149"/>
                </a:lnTo>
                <a:lnTo>
                  <a:pt x="4046629" y="4415778"/>
                </a:lnTo>
                <a:lnTo>
                  <a:pt x="4073711" y="4379947"/>
                </a:lnTo>
                <a:lnTo>
                  <a:pt x="4100216" y="4343663"/>
                </a:lnTo>
                <a:lnTo>
                  <a:pt x="4126139" y="4306932"/>
                </a:lnTo>
                <a:lnTo>
                  <a:pt x="4151472" y="4269761"/>
                </a:lnTo>
                <a:lnTo>
                  <a:pt x="4176209" y="4232158"/>
                </a:lnTo>
                <a:lnTo>
                  <a:pt x="4200343" y="4194128"/>
                </a:lnTo>
                <a:lnTo>
                  <a:pt x="4223867" y="4155679"/>
                </a:lnTo>
                <a:lnTo>
                  <a:pt x="4246775" y="4116817"/>
                </a:lnTo>
                <a:lnTo>
                  <a:pt x="4269058" y="4077550"/>
                </a:lnTo>
                <a:lnTo>
                  <a:pt x="4290712" y="4037883"/>
                </a:lnTo>
                <a:lnTo>
                  <a:pt x="4311728" y="3997825"/>
                </a:lnTo>
                <a:lnTo>
                  <a:pt x="4332101" y="3957381"/>
                </a:lnTo>
                <a:lnTo>
                  <a:pt x="4351823" y="3916558"/>
                </a:lnTo>
                <a:lnTo>
                  <a:pt x="4370887" y="3875364"/>
                </a:lnTo>
                <a:lnTo>
                  <a:pt x="4389287" y="3833805"/>
                </a:lnTo>
                <a:lnTo>
                  <a:pt x="4407016" y="3791888"/>
                </a:lnTo>
                <a:lnTo>
                  <a:pt x="4424067" y="3749619"/>
                </a:lnTo>
                <a:lnTo>
                  <a:pt x="4440433" y="3707006"/>
                </a:lnTo>
                <a:lnTo>
                  <a:pt x="4456108" y="3664055"/>
                </a:lnTo>
                <a:lnTo>
                  <a:pt x="4471084" y="3620773"/>
                </a:lnTo>
                <a:lnTo>
                  <a:pt x="4485356" y="3577168"/>
                </a:lnTo>
                <a:lnTo>
                  <a:pt x="4498915" y="3533244"/>
                </a:lnTo>
                <a:lnTo>
                  <a:pt x="4511756" y="3489011"/>
                </a:lnTo>
                <a:lnTo>
                  <a:pt x="4523871" y="3444473"/>
                </a:lnTo>
                <a:lnTo>
                  <a:pt x="4535254" y="3399639"/>
                </a:lnTo>
                <a:lnTo>
                  <a:pt x="4545897" y="3354515"/>
                </a:lnTo>
                <a:lnTo>
                  <a:pt x="4555795" y="3309107"/>
                </a:lnTo>
                <a:lnTo>
                  <a:pt x="4564940" y="3263423"/>
                </a:lnTo>
                <a:lnTo>
                  <a:pt x="4573325" y="3217469"/>
                </a:lnTo>
                <a:lnTo>
                  <a:pt x="4580945" y="3171253"/>
                </a:lnTo>
                <a:lnTo>
                  <a:pt x="4587791" y="3124780"/>
                </a:lnTo>
                <a:lnTo>
                  <a:pt x="4593857" y="3078058"/>
                </a:lnTo>
                <a:lnTo>
                  <a:pt x="4599136" y="3031094"/>
                </a:lnTo>
                <a:lnTo>
                  <a:pt x="4603622" y="2983894"/>
                </a:lnTo>
                <a:lnTo>
                  <a:pt x="4607307" y="2936465"/>
                </a:lnTo>
                <a:lnTo>
                  <a:pt x="4610186" y="2888814"/>
                </a:lnTo>
                <a:lnTo>
                  <a:pt x="4612250" y="2840947"/>
                </a:lnTo>
                <a:lnTo>
                  <a:pt x="4613493" y="2792873"/>
                </a:lnTo>
                <a:lnTo>
                  <a:pt x="4613910" y="2744597"/>
                </a:lnTo>
                <a:lnTo>
                  <a:pt x="4613493" y="2696316"/>
                </a:lnTo>
                <a:lnTo>
                  <a:pt x="4612250" y="2648238"/>
                </a:lnTo>
                <a:lnTo>
                  <a:pt x="4610186" y="2600368"/>
                </a:lnTo>
                <a:lnTo>
                  <a:pt x="4607307" y="2552713"/>
                </a:lnTo>
                <a:lnTo>
                  <a:pt x="4603622" y="2505281"/>
                </a:lnTo>
                <a:lnTo>
                  <a:pt x="4599136" y="2458078"/>
                </a:lnTo>
                <a:lnTo>
                  <a:pt x="4593857" y="2411110"/>
                </a:lnTo>
                <a:lnTo>
                  <a:pt x="4587791" y="2364385"/>
                </a:lnTo>
                <a:lnTo>
                  <a:pt x="4580945" y="2317910"/>
                </a:lnTo>
                <a:lnTo>
                  <a:pt x="4573325" y="2271690"/>
                </a:lnTo>
                <a:lnTo>
                  <a:pt x="4564940" y="2225734"/>
                </a:lnTo>
                <a:lnTo>
                  <a:pt x="4555795" y="2180048"/>
                </a:lnTo>
                <a:lnTo>
                  <a:pt x="4545897" y="2134638"/>
                </a:lnTo>
                <a:lnTo>
                  <a:pt x="4535254" y="2089511"/>
                </a:lnTo>
                <a:lnTo>
                  <a:pt x="4523871" y="2044675"/>
                </a:lnTo>
                <a:lnTo>
                  <a:pt x="4511756" y="2000136"/>
                </a:lnTo>
                <a:lnTo>
                  <a:pt x="4498915" y="1955900"/>
                </a:lnTo>
                <a:lnTo>
                  <a:pt x="4485356" y="1911975"/>
                </a:lnTo>
                <a:lnTo>
                  <a:pt x="4471084" y="1868368"/>
                </a:lnTo>
                <a:lnTo>
                  <a:pt x="4456108" y="1825085"/>
                </a:lnTo>
                <a:lnTo>
                  <a:pt x="4440433" y="1782132"/>
                </a:lnTo>
                <a:lnTo>
                  <a:pt x="4424067" y="1739518"/>
                </a:lnTo>
                <a:lnTo>
                  <a:pt x="4407016" y="1697248"/>
                </a:lnTo>
                <a:lnTo>
                  <a:pt x="4389287" y="1655330"/>
                </a:lnTo>
                <a:lnTo>
                  <a:pt x="4370887" y="1613770"/>
                </a:lnTo>
                <a:lnTo>
                  <a:pt x="4351823" y="1572575"/>
                </a:lnTo>
                <a:lnTo>
                  <a:pt x="4332101" y="1531751"/>
                </a:lnTo>
                <a:lnTo>
                  <a:pt x="4311728" y="1491307"/>
                </a:lnTo>
                <a:lnTo>
                  <a:pt x="4290712" y="1451248"/>
                </a:lnTo>
                <a:lnTo>
                  <a:pt x="4269058" y="1411581"/>
                </a:lnTo>
                <a:lnTo>
                  <a:pt x="4246775" y="1372313"/>
                </a:lnTo>
                <a:lnTo>
                  <a:pt x="4223867" y="1333451"/>
                </a:lnTo>
                <a:lnTo>
                  <a:pt x="4200343" y="1295001"/>
                </a:lnTo>
                <a:lnTo>
                  <a:pt x="4176209" y="1256971"/>
                </a:lnTo>
                <a:lnTo>
                  <a:pt x="4151472" y="1219368"/>
                </a:lnTo>
                <a:lnTo>
                  <a:pt x="4126139" y="1182197"/>
                </a:lnTo>
                <a:lnTo>
                  <a:pt x="4100216" y="1145466"/>
                </a:lnTo>
                <a:lnTo>
                  <a:pt x="4073711" y="1109182"/>
                </a:lnTo>
                <a:lnTo>
                  <a:pt x="4046629" y="1073351"/>
                </a:lnTo>
                <a:lnTo>
                  <a:pt x="4018979" y="1037981"/>
                </a:lnTo>
                <a:lnTo>
                  <a:pt x="3990766" y="1003077"/>
                </a:lnTo>
                <a:lnTo>
                  <a:pt x="3961998" y="968648"/>
                </a:lnTo>
                <a:lnTo>
                  <a:pt x="3932681" y="934699"/>
                </a:lnTo>
                <a:lnTo>
                  <a:pt x="3902822" y="901238"/>
                </a:lnTo>
                <a:lnTo>
                  <a:pt x="3872429" y="868270"/>
                </a:lnTo>
                <a:lnTo>
                  <a:pt x="3841507" y="835804"/>
                </a:lnTo>
                <a:lnTo>
                  <a:pt x="3810063" y="803846"/>
                </a:lnTo>
                <a:lnTo>
                  <a:pt x="3778105" y="772402"/>
                </a:lnTo>
                <a:lnTo>
                  <a:pt x="3745639" y="741480"/>
                </a:lnTo>
                <a:lnTo>
                  <a:pt x="3712671" y="711087"/>
                </a:lnTo>
                <a:lnTo>
                  <a:pt x="3679210" y="681228"/>
                </a:lnTo>
                <a:lnTo>
                  <a:pt x="3645261" y="651911"/>
                </a:lnTo>
                <a:lnTo>
                  <a:pt x="3610832" y="623143"/>
                </a:lnTo>
                <a:lnTo>
                  <a:pt x="3575928" y="594930"/>
                </a:lnTo>
                <a:lnTo>
                  <a:pt x="3540558" y="567280"/>
                </a:lnTo>
                <a:lnTo>
                  <a:pt x="3504727" y="540198"/>
                </a:lnTo>
                <a:lnTo>
                  <a:pt x="3468443" y="513693"/>
                </a:lnTo>
                <a:lnTo>
                  <a:pt x="3431712" y="487770"/>
                </a:lnTo>
                <a:lnTo>
                  <a:pt x="3394541" y="462437"/>
                </a:lnTo>
                <a:lnTo>
                  <a:pt x="3356938" y="437700"/>
                </a:lnTo>
                <a:lnTo>
                  <a:pt x="3318908" y="413566"/>
                </a:lnTo>
                <a:lnTo>
                  <a:pt x="3280458" y="390042"/>
                </a:lnTo>
                <a:lnTo>
                  <a:pt x="3241596" y="367134"/>
                </a:lnTo>
                <a:lnTo>
                  <a:pt x="3202328" y="344851"/>
                </a:lnTo>
                <a:lnTo>
                  <a:pt x="3162661" y="323197"/>
                </a:lnTo>
                <a:lnTo>
                  <a:pt x="3122602" y="302181"/>
                </a:lnTo>
                <a:lnTo>
                  <a:pt x="3082158" y="281808"/>
                </a:lnTo>
                <a:lnTo>
                  <a:pt x="3041334" y="262086"/>
                </a:lnTo>
                <a:lnTo>
                  <a:pt x="3000139" y="243022"/>
                </a:lnTo>
                <a:lnTo>
                  <a:pt x="2958579" y="224622"/>
                </a:lnTo>
                <a:lnTo>
                  <a:pt x="2916661" y="206893"/>
                </a:lnTo>
                <a:lnTo>
                  <a:pt x="2874391" y="189842"/>
                </a:lnTo>
                <a:lnTo>
                  <a:pt x="2831777" y="173476"/>
                </a:lnTo>
                <a:lnTo>
                  <a:pt x="2788824" y="157801"/>
                </a:lnTo>
                <a:lnTo>
                  <a:pt x="2745541" y="142825"/>
                </a:lnTo>
                <a:lnTo>
                  <a:pt x="2701934" y="128553"/>
                </a:lnTo>
                <a:lnTo>
                  <a:pt x="2658009" y="114994"/>
                </a:lnTo>
                <a:lnTo>
                  <a:pt x="2613773" y="102153"/>
                </a:lnTo>
                <a:lnTo>
                  <a:pt x="2569234" y="90038"/>
                </a:lnTo>
                <a:lnTo>
                  <a:pt x="2524398" y="78655"/>
                </a:lnTo>
                <a:lnTo>
                  <a:pt x="2479271" y="68012"/>
                </a:lnTo>
                <a:lnTo>
                  <a:pt x="2433861" y="58114"/>
                </a:lnTo>
                <a:lnTo>
                  <a:pt x="2388175" y="48969"/>
                </a:lnTo>
                <a:lnTo>
                  <a:pt x="2342219" y="40584"/>
                </a:lnTo>
                <a:lnTo>
                  <a:pt x="2295999" y="32964"/>
                </a:lnTo>
                <a:lnTo>
                  <a:pt x="2249524" y="26118"/>
                </a:lnTo>
                <a:lnTo>
                  <a:pt x="2202799" y="20052"/>
                </a:lnTo>
                <a:lnTo>
                  <a:pt x="2155831" y="14773"/>
                </a:lnTo>
                <a:lnTo>
                  <a:pt x="2108628" y="10287"/>
                </a:lnTo>
                <a:lnTo>
                  <a:pt x="2061196" y="6602"/>
                </a:lnTo>
                <a:lnTo>
                  <a:pt x="2013541" y="3723"/>
                </a:lnTo>
                <a:lnTo>
                  <a:pt x="1965671" y="1659"/>
                </a:lnTo>
                <a:lnTo>
                  <a:pt x="1917593" y="416"/>
                </a:lnTo>
                <a:lnTo>
                  <a:pt x="1869313" y="0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">
            <a:extLst>
              <a:ext uri="{FF2B5EF4-FFF2-40B4-BE49-F238E27FC236}">
                <a16:creationId xmlns:a16="http://schemas.microsoft.com/office/drawing/2014/main" id="{0ABDC226-1E68-49D5-89F1-27126E002BD4}"/>
              </a:ext>
            </a:extLst>
          </p:cNvPr>
          <p:cNvGrpSpPr/>
          <p:nvPr/>
        </p:nvGrpSpPr>
        <p:grpSpPr>
          <a:xfrm>
            <a:off x="8075930" y="1413383"/>
            <a:ext cx="3518535" cy="1097280"/>
            <a:chOff x="8075930" y="1413383"/>
            <a:chExt cx="3518535" cy="1097280"/>
          </a:xfrm>
        </p:grpSpPr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442738A8-4C9D-4428-AE81-71D90027A10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5930" y="1413383"/>
              <a:ext cx="3144266" cy="365760"/>
            </a:xfrm>
            <a:prstGeom prst="rect">
              <a:avLst/>
            </a:prstGeom>
          </p:spPr>
        </p:pic>
        <p:pic>
          <p:nvPicPr>
            <p:cNvPr id="8" name="object 6">
              <a:extLst>
                <a:ext uri="{FF2B5EF4-FFF2-40B4-BE49-F238E27FC236}">
                  <a16:creationId xmlns:a16="http://schemas.microsoft.com/office/drawing/2014/main" id="{F56510E6-5258-4F32-BB19-DD479EF2C6F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5930" y="1779143"/>
              <a:ext cx="3518408" cy="365760"/>
            </a:xfrm>
            <a:prstGeom prst="rect">
              <a:avLst/>
            </a:prstGeom>
          </p:spPr>
        </p:pic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3C66DDE5-46D8-4EE4-AF21-E98A4EA7DAA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5930" y="2144598"/>
              <a:ext cx="2260980" cy="366064"/>
            </a:xfrm>
            <a:prstGeom prst="rect">
              <a:avLst/>
            </a:prstGeom>
          </p:spPr>
        </p:pic>
      </p:grpSp>
      <p:grpSp>
        <p:nvGrpSpPr>
          <p:cNvPr id="10" name="object 8">
            <a:extLst>
              <a:ext uri="{FF2B5EF4-FFF2-40B4-BE49-F238E27FC236}">
                <a16:creationId xmlns:a16="http://schemas.microsoft.com/office/drawing/2014/main" id="{6A3216A5-0897-47A2-8204-BFEEFF104DF1}"/>
              </a:ext>
            </a:extLst>
          </p:cNvPr>
          <p:cNvGrpSpPr/>
          <p:nvPr/>
        </p:nvGrpSpPr>
        <p:grpSpPr>
          <a:xfrm>
            <a:off x="9053194" y="2960192"/>
            <a:ext cx="2609850" cy="488950"/>
            <a:chOff x="9053194" y="2960192"/>
            <a:chExt cx="2609850" cy="488950"/>
          </a:xfrm>
        </p:grpSpPr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EC43097E-744B-468E-8A8D-7FA9F3FAD62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53194" y="2960192"/>
              <a:ext cx="2609469" cy="244144"/>
            </a:xfrm>
            <a:prstGeom prst="rect">
              <a:avLst/>
            </a:prstGeom>
          </p:spPr>
        </p:pic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37C9A7DE-393F-488F-961A-3825A5633C1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53194" y="3204717"/>
              <a:ext cx="2333117" cy="243839"/>
            </a:xfrm>
            <a:prstGeom prst="rect">
              <a:avLst/>
            </a:prstGeom>
          </p:spPr>
        </p:pic>
      </p:grpSp>
      <p:pic>
        <p:nvPicPr>
          <p:cNvPr id="13" name="object 11">
            <a:extLst>
              <a:ext uri="{FF2B5EF4-FFF2-40B4-BE49-F238E27FC236}">
                <a16:creationId xmlns:a16="http://schemas.microsoft.com/office/drawing/2014/main" id="{C2F37360-1A4B-471C-A43C-231C175944E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53194" y="3873119"/>
            <a:ext cx="2702560" cy="243839"/>
          </a:xfrm>
          <a:prstGeom prst="rect">
            <a:avLst/>
          </a:prstGeom>
        </p:spPr>
      </p:pic>
      <p:grpSp>
        <p:nvGrpSpPr>
          <p:cNvPr id="14" name="object 12">
            <a:extLst>
              <a:ext uri="{FF2B5EF4-FFF2-40B4-BE49-F238E27FC236}">
                <a16:creationId xmlns:a16="http://schemas.microsoft.com/office/drawing/2014/main" id="{85938922-7F16-4B2D-94E4-32125B0DE335}"/>
              </a:ext>
            </a:extLst>
          </p:cNvPr>
          <p:cNvGrpSpPr/>
          <p:nvPr/>
        </p:nvGrpSpPr>
        <p:grpSpPr>
          <a:xfrm>
            <a:off x="9053194" y="4579950"/>
            <a:ext cx="2388235" cy="488315"/>
            <a:chOff x="9053194" y="4579950"/>
            <a:chExt cx="2388235" cy="488315"/>
          </a:xfrm>
        </p:grpSpPr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AA2767E9-1D34-4705-B01A-4C7FD5F0DD9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53194" y="4579950"/>
              <a:ext cx="2388107" cy="244144"/>
            </a:xfrm>
            <a:prstGeom prst="rect">
              <a:avLst/>
            </a:prstGeom>
          </p:spPr>
        </p:pic>
        <p:pic>
          <p:nvPicPr>
            <p:cNvPr id="16" name="object 14">
              <a:extLst>
                <a:ext uri="{FF2B5EF4-FFF2-40B4-BE49-F238E27FC236}">
                  <a16:creationId xmlns:a16="http://schemas.microsoft.com/office/drawing/2014/main" id="{3AED161D-63F9-4E41-9A0B-1BE39B12269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53194" y="4824349"/>
              <a:ext cx="1345437" cy="243839"/>
            </a:xfrm>
            <a:prstGeom prst="rect">
              <a:avLst/>
            </a:prstGeom>
          </p:spPr>
        </p:pic>
      </p:grpSp>
      <p:grpSp>
        <p:nvGrpSpPr>
          <p:cNvPr id="17" name="object 15">
            <a:extLst>
              <a:ext uri="{FF2B5EF4-FFF2-40B4-BE49-F238E27FC236}">
                <a16:creationId xmlns:a16="http://schemas.microsoft.com/office/drawing/2014/main" id="{EB4724E9-941D-4748-8981-09FE52A46CE5}"/>
              </a:ext>
            </a:extLst>
          </p:cNvPr>
          <p:cNvGrpSpPr/>
          <p:nvPr/>
        </p:nvGrpSpPr>
        <p:grpSpPr>
          <a:xfrm>
            <a:off x="9053194" y="5429097"/>
            <a:ext cx="2653665" cy="732155"/>
            <a:chOff x="9053194" y="5429097"/>
            <a:chExt cx="2653665" cy="732155"/>
          </a:xfrm>
        </p:grpSpPr>
        <p:pic>
          <p:nvPicPr>
            <p:cNvPr id="18" name="object 16">
              <a:extLst>
                <a:ext uri="{FF2B5EF4-FFF2-40B4-BE49-F238E27FC236}">
                  <a16:creationId xmlns:a16="http://schemas.microsoft.com/office/drawing/2014/main" id="{28E4E2A4-9A6F-4E08-A318-0BF2FACC41B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3194" y="5429097"/>
              <a:ext cx="2653664" cy="244144"/>
            </a:xfrm>
            <a:prstGeom prst="rect">
              <a:avLst/>
            </a:prstGeom>
          </p:spPr>
        </p:pic>
        <p:pic>
          <p:nvPicPr>
            <p:cNvPr id="19" name="object 17">
              <a:extLst>
                <a:ext uri="{FF2B5EF4-FFF2-40B4-BE49-F238E27FC236}">
                  <a16:creationId xmlns:a16="http://schemas.microsoft.com/office/drawing/2014/main" id="{8CC43E4D-AD9B-433E-9B91-98BE7B5FDDC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53194" y="5673547"/>
              <a:ext cx="2476500" cy="243840"/>
            </a:xfrm>
            <a:prstGeom prst="rect">
              <a:avLst/>
            </a:prstGeom>
          </p:spPr>
        </p:pic>
        <p:pic>
          <p:nvPicPr>
            <p:cNvPr id="20" name="object 18">
              <a:extLst>
                <a:ext uri="{FF2B5EF4-FFF2-40B4-BE49-F238E27FC236}">
                  <a16:creationId xmlns:a16="http://schemas.microsoft.com/office/drawing/2014/main" id="{7D2A47FF-AF89-4C4D-AB49-F4950026CF9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53194" y="5917387"/>
              <a:ext cx="1441957" cy="243839"/>
            </a:xfrm>
            <a:prstGeom prst="rect">
              <a:avLst/>
            </a:prstGeom>
          </p:spPr>
        </p:pic>
      </p:grpSp>
      <p:grpSp>
        <p:nvGrpSpPr>
          <p:cNvPr id="21" name="object 19">
            <a:extLst>
              <a:ext uri="{FF2B5EF4-FFF2-40B4-BE49-F238E27FC236}">
                <a16:creationId xmlns:a16="http://schemas.microsoft.com/office/drawing/2014/main" id="{A21B7268-D6B6-4196-A48F-3563E312F5E2}"/>
              </a:ext>
            </a:extLst>
          </p:cNvPr>
          <p:cNvGrpSpPr/>
          <p:nvPr/>
        </p:nvGrpSpPr>
        <p:grpSpPr>
          <a:xfrm>
            <a:off x="8071739" y="4482591"/>
            <a:ext cx="626745" cy="615315"/>
            <a:chOff x="8071739" y="4482591"/>
            <a:chExt cx="626745" cy="615315"/>
          </a:xfrm>
        </p:grpSpPr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F25132FC-4BB5-4656-96FB-CED00A0CBB7C}"/>
                </a:ext>
              </a:extLst>
            </p:cNvPr>
            <p:cNvSpPr/>
            <p:nvPr/>
          </p:nvSpPr>
          <p:spPr>
            <a:xfrm>
              <a:off x="8071739" y="4482591"/>
              <a:ext cx="626745" cy="615315"/>
            </a:xfrm>
            <a:custGeom>
              <a:avLst/>
              <a:gdLst/>
              <a:ahLst/>
              <a:cxnLst/>
              <a:rect l="l" t="t" r="r" b="b"/>
              <a:pathLst>
                <a:path w="626745" h="615314">
                  <a:moveTo>
                    <a:pt x="314325" y="154431"/>
                  </a:moveTo>
                  <a:lnTo>
                    <a:pt x="308736" y="154431"/>
                  </a:lnTo>
                  <a:lnTo>
                    <a:pt x="307339" y="155828"/>
                  </a:lnTo>
                  <a:lnTo>
                    <a:pt x="304545" y="157225"/>
                  </a:lnTo>
                  <a:lnTo>
                    <a:pt x="171068" y="299084"/>
                  </a:lnTo>
                  <a:lnTo>
                    <a:pt x="42632" y="299084"/>
                  </a:lnTo>
                  <a:lnTo>
                    <a:pt x="35813" y="304291"/>
                  </a:lnTo>
                  <a:lnTo>
                    <a:pt x="33274" y="312927"/>
                  </a:lnTo>
                  <a:lnTo>
                    <a:pt x="2793" y="388111"/>
                  </a:lnTo>
                  <a:lnTo>
                    <a:pt x="0" y="392302"/>
                  </a:lnTo>
                  <a:lnTo>
                    <a:pt x="1396" y="399287"/>
                  </a:lnTo>
                  <a:lnTo>
                    <a:pt x="4190" y="403351"/>
                  </a:lnTo>
                  <a:lnTo>
                    <a:pt x="6857" y="407542"/>
                  </a:lnTo>
                  <a:lnTo>
                    <a:pt x="11049" y="410336"/>
                  </a:lnTo>
                  <a:lnTo>
                    <a:pt x="16636" y="410336"/>
                  </a:lnTo>
                  <a:lnTo>
                    <a:pt x="16636" y="589787"/>
                  </a:lnTo>
                  <a:lnTo>
                    <a:pt x="18599" y="599537"/>
                  </a:lnTo>
                  <a:lnTo>
                    <a:pt x="23955" y="607488"/>
                  </a:lnTo>
                  <a:lnTo>
                    <a:pt x="31906" y="612844"/>
                  </a:lnTo>
                  <a:lnTo>
                    <a:pt x="41655" y="614806"/>
                  </a:lnTo>
                  <a:lnTo>
                    <a:pt x="586866" y="614806"/>
                  </a:lnTo>
                  <a:lnTo>
                    <a:pt x="595862" y="612844"/>
                  </a:lnTo>
                  <a:lnTo>
                    <a:pt x="603392" y="607488"/>
                  </a:lnTo>
                  <a:lnTo>
                    <a:pt x="608566" y="599537"/>
                  </a:lnTo>
                  <a:lnTo>
                    <a:pt x="609386" y="595375"/>
                  </a:lnTo>
                  <a:lnTo>
                    <a:pt x="38861" y="595375"/>
                  </a:lnTo>
                  <a:lnTo>
                    <a:pt x="36067" y="592581"/>
                  </a:lnTo>
                  <a:lnTo>
                    <a:pt x="36067" y="549401"/>
                  </a:lnTo>
                  <a:lnTo>
                    <a:pt x="68071" y="549401"/>
                  </a:lnTo>
                  <a:lnTo>
                    <a:pt x="77656" y="547457"/>
                  </a:lnTo>
                  <a:lnTo>
                    <a:pt x="85121" y="542131"/>
                  </a:lnTo>
                  <a:lnTo>
                    <a:pt x="89967" y="534185"/>
                  </a:lnTo>
                  <a:lnTo>
                    <a:pt x="90709" y="529970"/>
                  </a:lnTo>
                  <a:lnTo>
                    <a:pt x="36067" y="529970"/>
                  </a:lnTo>
                  <a:lnTo>
                    <a:pt x="36067" y="460374"/>
                  </a:lnTo>
                  <a:lnTo>
                    <a:pt x="90566" y="460374"/>
                  </a:lnTo>
                  <a:lnTo>
                    <a:pt x="89879" y="456967"/>
                  </a:lnTo>
                  <a:lnTo>
                    <a:pt x="89771" y="456432"/>
                  </a:lnTo>
                  <a:lnTo>
                    <a:pt x="84597" y="448960"/>
                  </a:lnTo>
                  <a:lnTo>
                    <a:pt x="77067" y="444085"/>
                  </a:lnTo>
                  <a:lnTo>
                    <a:pt x="68071" y="442340"/>
                  </a:lnTo>
                  <a:lnTo>
                    <a:pt x="36067" y="442340"/>
                  </a:lnTo>
                  <a:lnTo>
                    <a:pt x="36067" y="408939"/>
                  </a:lnTo>
                  <a:lnTo>
                    <a:pt x="183514" y="408939"/>
                  </a:lnTo>
                  <a:lnTo>
                    <a:pt x="183514" y="390905"/>
                  </a:lnTo>
                  <a:lnTo>
                    <a:pt x="20827" y="390905"/>
                  </a:lnTo>
                  <a:lnTo>
                    <a:pt x="51434" y="318515"/>
                  </a:lnTo>
                  <a:lnTo>
                    <a:pt x="51434" y="317118"/>
                  </a:lnTo>
                  <a:lnTo>
                    <a:pt x="52831" y="315721"/>
                  </a:lnTo>
                  <a:lnTo>
                    <a:pt x="183514" y="315721"/>
                  </a:lnTo>
                  <a:lnTo>
                    <a:pt x="183514" y="310133"/>
                  </a:lnTo>
                  <a:lnTo>
                    <a:pt x="312927" y="176656"/>
                  </a:lnTo>
                  <a:lnTo>
                    <a:pt x="337454" y="176656"/>
                  </a:lnTo>
                  <a:lnTo>
                    <a:pt x="318388" y="157225"/>
                  </a:lnTo>
                  <a:lnTo>
                    <a:pt x="316991" y="155828"/>
                  </a:lnTo>
                  <a:lnTo>
                    <a:pt x="314325" y="154431"/>
                  </a:lnTo>
                  <a:close/>
                </a:path>
                <a:path w="626745" h="615314">
                  <a:moveTo>
                    <a:pt x="178942" y="519175"/>
                  </a:moveTo>
                  <a:lnTo>
                    <a:pt x="170052" y="519175"/>
                  </a:lnTo>
                  <a:lnTo>
                    <a:pt x="165480" y="522350"/>
                  </a:lnTo>
                  <a:lnTo>
                    <a:pt x="165480" y="595375"/>
                  </a:lnTo>
                  <a:lnTo>
                    <a:pt x="183514" y="595375"/>
                  </a:lnTo>
                  <a:lnTo>
                    <a:pt x="183514" y="522350"/>
                  </a:lnTo>
                  <a:lnTo>
                    <a:pt x="178942" y="519175"/>
                  </a:lnTo>
                  <a:close/>
                </a:path>
                <a:path w="626745" h="615314">
                  <a:moveTo>
                    <a:pt x="364362" y="418718"/>
                  </a:moveTo>
                  <a:lnTo>
                    <a:pt x="265556" y="418718"/>
                  </a:lnTo>
                  <a:lnTo>
                    <a:pt x="255000" y="420881"/>
                  </a:lnTo>
                  <a:lnTo>
                    <a:pt x="246633" y="426688"/>
                  </a:lnTo>
                  <a:lnTo>
                    <a:pt x="241125" y="435113"/>
                  </a:lnTo>
                  <a:lnTo>
                    <a:pt x="239140" y="445134"/>
                  </a:lnTo>
                  <a:lnTo>
                    <a:pt x="239140" y="595375"/>
                  </a:lnTo>
                  <a:lnTo>
                    <a:pt x="255904" y="595375"/>
                  </a:lnTo>
                  <a:lnTo>
                    <a:pt x="255904" y="440943"/>
                  </a:lnTo>
                  <a:lnTo>
                    <a:pt x="259968" y="436752"/>
                  </a:lnTo>
                  <a:lnTo>
                    <a:pt x="388954" y="436752"/>
                  </a:lnTo>
                  <a:lnTo>
                    <a:pt x="388598" y="435113"/>
                  </a:lnTo>
                  <a:lnTo>
                    <a:pt x="382762" y="426688"/>
                  </a:lnTo>
                  <a:lnTo>
                    <a:pt x="374330" y="420881"/>
                  </a:lnTo>
                  <a:lnTo>
                    <a:pt x="364362" y="418718"/>
                  </a:lnTo>
                  <a:close/>
                </a:path>
                <a:path w="626745" h="615314">
                  <a:moveTo>
                    <a:pt x="388954" y="436752"/>
                  </a:moveTo>
                  <a:lnTo>
                    <a:pt x="304545" y="436752"/>
                  </a:lnTo>
                  <a:lnTo>
                    <a:pt x="305893" y="589787"/>
                  </a:lnTo>
                  <a:lnTo>
                    <a:pt x="305942" y="595375"/>
                  </a:lnTo>
                  <a:lnTo>
                    <a:pt x="322579" y="595375"/>
                  </a:lnTo>
                  <a:lnTo>
                    <a:pt x="322579" y="438149"/>
                  </a:lnTo>
                  <a:lnTo>
                    <a:pt x="389258" y="438149"/>
                  </a:lnTo>
                  <a:lnTo>
                    <a:pt x="388954" y="436752"/>
                  </a:lnTo>
                  <a:close/>
                </a:path>
                <a:path w="626745" h="615314">
                  <a:moveTo>
                    <a:pt x="389258" y="438149"/>
                  </a:moveTo>
                  <a:lnTo>
                    <a:pt x="367156" y="438149"/>
                  </a:lnTo>
                  <a:lnTo>
                    <a:pt x="371347" y="440943"/>
                  </a:lnTo>
                  <a:lnTo>
                    <a:pt x="371453" y="456432"/>
                  </a:lnTo>
                  <a:lnTo>
                    <a:pt x="372693" y="589787"/>
                  </a:lnTo>
                  <a:lnTo>
                    <a:pt x="372744" y="595375"/>
                  </a:lnTo>
                  <a:lnTo>
                    <a:pt x="390778" y="595375"/>
                  </a:lnTo>
                  <a:lnTo>
                    <a:pt x="390778" y="445134"/>
                  </a:lnTo>
                  <a:lnTo>
                    <a:pt x="389258" y="438149"/>
                  </a:lnTo>
                  <a:close/>
                </a:path>
                <a:path w="626745" h="615314">
                  <a:moveTo>
                    <a:pt x="337454" y="176656"/>
                  </a:moveTo>
                  <a:lnTo>
                    <a:pt x="312927" y="176656"/>
                  </a:lnTo>
                  <a:lnTo>
                    <a:pt x="445007" y="311530"/>
                  </a:lnTo>
                  <a:lnTo>
                    <a:pt x="445007" y="595375"/>
                  </a:lnTo>
                  <a:lnTo>
                    <a:pt x="463041" y="595375"/>
                  </a:lnTo>
                  <a:lnTo>
                    <a:pt x="463041" y="408939"/>
                  </a:lnTo>
                  <a:lnTo>
                    <a:pt x="536828" y="408939"/>
                  </a:lnTo>
                  <a:lnTo>
                    <a:pt x="541019" y="404748"/>
                  </a:lnTo>
                  <a:lnTo>
                    <a:pt x="541019" y="395096"/>
                  </a:lnTo>
                  <a:lnTo>
                    <a:pt x="536828" y="390905"/>
                  </a:lnTo>
                  <a:lnTo>
                    <a:pt x="463041" y="390905"/>
                  </a:lnTo>
                  <a:lnTo>
                    <a:pt x="463041" y="315721"/>
                  </a:lnTo>
                  <a:lnTo>
                    <a:pt x="596955" y="315721"/>
                  </a:lnTo>
                  <a:lnTo>
                    <a:pt x="595249" y="311530"/>
                  </a:lnTo>
                  <a:lnTo>
                    <a:pt x="591057" y="303275"/>
                  </a:lnTo>
                  <a:lnTo>
                    <a:pt x="584771" y="299084"/>
                  </a:lnTo>
                  <a:lnTo>
                    <a:pt x="457580" y="299084"/>
                  </a:lnTo>
                  <a:lnTo>
                    <a:pt x="337454" y="176656"/>
                  </a:lnTo>
                  <a:close/>
                </a:path>
                <a:path w="626745" h="615314">
                  <a:moveTo>
                    <a:pt x="596955" y="315721"/>
                  </a:moveTo>
                  <a:lnTo>
                    <a:pt x="575817" y="315721"/>
                  </a:lnTo>
                  <a:lnTo>
                    <a:pt x="577214" y="317118"/>
                  </a:lnTo>
                  <a:lnTo>
                    <a:pt x="578484" y="318515"/>
                  </a:lnTo>
                  <a:lnTo>
                    <a:pt x="607694" y="390905"/>
                  </a:lnTo>
                  <a:lnTo>
                    <a:pt x="563244" y="390905"/>
                  </a:lnTo>
                  <a:lnTo>
                    <a:pt x="559053" y="395096"/>
                  </a:lnTo>
                  <a:lnTo>
                    <a:pt x="559053" y="404748"/>
                  </a:lnTo>
                  <a:lnTo>
                    <a:pt x="563244" y="408939"/>
                  </a:lnTo>
                  <a:lnTo>
                    <a:pt x="592454" y="408939"/>
                  </a:lnTo>
                  <a:lnTo>
                    <a:pt x="592454" y="442340"/>
                  </a:lnTo>
                  <a:lnTo>
                    <a:pt x="560451" y="442340"/>
                  </a:lnTo>
                  <a:lnTo>
                    <a:pt x="550866" y="444263"/>
                  </a:lnTo>
                  <a:lnTo>
                    <a:pt x="543401" y="449437"/>
                  </a:lnTo>
                  <a:lnTo>
                    <a:pt x="538555" y="456967"/>
                  </a:lnTo>
                  <a:lnTo>
                    <a:pt x="536828" y="465962"/>
                  </a:lnTo>
                  <a:lnTo>
                    <a:pt x="536828" y="524382"/>
                  </a:lnTo>
                  <a:lnTo>
                    <a:pt x="538555" y="533967"/>
                  </a:lnTo>
                  <a:lnTo>
                    <a:pt x="543401" y="541432"/>
                  </a:lnTo>
                  <a:lnTo>
                    <a:pt x="550866" y="546278"/>
                  </a:lnTo>
                  <a:lnTo>
                    <a:pt x="560451" y="548004"/>
                  </a:lnTo>
                  <a:lnTo>
                    <a:pt x="592454" y="548004"/>
                  </a:lnTo>
                  <a:lnTo>
                    <a:pt x="592454" y="591184"/>
                  </a:lnTo>
                  <a:lnTo>
                    <a:pt x="589660" y="593978"/>
                  </a:lnTo>
                  <a:lnTo>
                    <a:pt x="586866" y="593978"/>
                  </a:lnTo>
                  <a:lnTo>
                    <a:pt x="586866" y="595375"/>
                  </a:lnTo>
                  <a:lnTo>
                    <a:pt x="609386" y="595375"/>
                  </a:lnTo>
                  <a:lnTo>
                    <a:pt x="610488" y="589787"/>
                  </a:lnTo>
                  <a:lnTo>
                    <a:pt x="610488" y="529970"/>
                  </a:lnTo>
                  <a:lnTo>
                    <a:pt x="556259" y="529970"/>
                  </a:lnTo>
                  <a:lnTo>
                    <a:pt x="554862" y="528573"/>
                  </a:lnTo>
                  <a:lnTo>
                    <a:pt x="554862" y="465962"/>
                  </a:lnTo>
                  <a:lnTo>
                    <a:pt x="553465" y="463168"/>
                  </a:lnTo>
                  <a:lnTo>
                    <a:pt x="556259" y="460374"/>
                  </a:lnTo>
                  <a:lnTo>
                    <a:pt x="610488" y="460374"/>
                  </a:lnTo>
                  <a:lnTo>
                    <a:pt x="610488" y="408939"/>
                  </a:lnTo>
                  <a:lnTo>
                    <a:pt x="618176" y="407038"/>
                  </a:lnTo>
                  <a:lnTo>
                    <a:pt x="623887" y="402018"/>
                  </a:lnTo>
                  <a:lnTo>
                    <a:pt x="626663" y="395096"/>
                  </a:lnTo>
                  <a:lnTo>
                    <a:pt x="626741" y="394902"/>
                  </a:lnTo>
                  <a:lnTo>
                    <a:pt x="625855" y="386714"/>
                  </a:lnTo>
                  <a:lnTo>
                    <a:pt x="596955" y="315721"/>
                  </a:lnTo>
                  <a:close/>
                </a:path>
                <a:path w="626745" h="615314">
                  <a:moveTo>
                    <a:pt x="90566" y="460374"/>
                  </a:moveTo>
                  <a:lnTo>
                    <a:pt x="72262" y="460374"/>
                  </a:lnTo>
                  <a:lnTo>
                    <a:pt x="75056" y="463168"/>
                  </a:lnTo>
                  <a:lnTo>
                    <a:pt x="75056" y="527176"/>
                  </a:lnTo>
                  <a:lnTo>
                    <a:pt x="72262" y="529970"/>
                  </a:lnTo>
                  <a:lnTo>
                    <a:pt x="90709" y="529970"/>
                  </a:lnTo>
                  <a:lnTo>
                    <a:pt x="91693" y="524382"/>
                  </a:lnTo>
                  <a:lnTo>
                    <a:pt x="91693" y="465962"/>
                  </a:lnTo>
                  <a:lnTo>
                    <a:pt x="90566" y="460374"/>
                  </a:lnTo>
                  <a:close/>
                </a:path>
                <a:path w="626745" h="615314">
                  <a:moveTo>
                    <a:pt x="610488" y="460374"/>
                  </a:moveTo>
                  <a:lnTo>
                    <a:pt x="592454" y="460374"/>
                  </a:lnTo>
                  <a:lnTo>
                    <a:pt x="592454" y="529970"/>
                  </a:lnTo>
                  <a:lnTo>
                    <a:pt x="610488" y="529970"/>
                  </a:lnTo>
                  <a:lnTo>
                    <a:pt x="610488" y="460374"/>
                  </a:lnTo>
                  <a:close/>
                </a:path>
                <a:path w="626745" h="615314">
                  <a:moveTo>
                    <a:pt x="183514" y="408939"/>
                  </a:moveTo>
                  <a:lnTo>
                    <a:pt x="165480" y="408939"/>
                  </a:lnTo>
                  <a:lnTo>
                    <a:pt x="165480" y="496569"/>
                  </a:lnTo>
                  <a:lnTo>
                    <a:pt x="170052" y="499363"/>
                  </a:lnTo>
                  <a:lnTo>
                    <a:pt x="178942" y="499363"/>
                  </a:lnTo>
                  <a:lnTo>
                    <a:pt x="183514" y="496569"/>
                  </a:lnTo>
                  <a:lnTo>
                    <a:pt x="183514" y="408939"/>
                  </a:lnTo>
                  <a:close/>
                </a:path>
                <a:path w="626745" h="615314">
                  <a:moveTo>
                    <a:pt x="183514" y="315721"/>
                  </a:moveTo>
                  <a:lnTo>
                    <a:pt x="165480" y="315721"/>
                  </a:lnTo>
                  <a:lnTo>
                    <a:pt x="165480" y="390905"/>
                  </a:lnTo>
                  <a:lnTo>
                    <a:pt x="183514" y="390905"/>
                  </a:lnTo>
                  <a:lnTo>
                    <a:pt x="183514" y="315721"/>
                  </a:lnTo>
                  <a:close/>
                </a:path>
                <a:path w="626745" h="615314">
                  <a:moveTo>
                    <a:pt x="316991" y="0"/>
                  </a:moveTo>
                  <a:lnTo>
                    <a:pt x="233552" y="0"/>
                  </a:lnTo>
                  <a:lnTo>
                    <a:pt x="224829" y="1724"/>
                  </a:lnTo>
                  <a:lnTo>
                    <a:pt x="217773" y="6461"/>
                  </a:lnTo>
                  <a:lnTo>
                    <a:pt x="213050" y="13555"/>
                  </a:lnTo>
                  <a:lnTo>
                    <a:pt x="211327" y="22351"/>
                  </a:lnTo>
                  <a:lnTo>
                    <a:pt x="211327" y="48767"/>
                  </a:lnTo>
                  <a:lnTo>
                    <a:pt x="213050" y="57491"/>
                  </a:lnTo>
                  <a:lnTo>
                    <a:pt x="217773" y="64547"/>
                  </a:lnTo>
                  <a:lnTo>
                    <a:pt x="224829" y="69270"/>
                  </a:lnTo>
                  <a:lnTo>
                    <a:pt x="233552" y="70992"/>
                  </a:lnTo>
                  <a:lnTo>
                    <a:pt x="303149" y="70992"/>
                  </a:lnTo>
                  <a:lnTo>
                    <a:pt x="303149" y="101599"/>
                  </a:lnTo>
                  <a:lnTo>
                    <a:pt x="114045" y="299084"/>
                  </a:lnTo>
                  <a:lnTo>
                    <a:pt x="140461" y="299084"/>
                  </a:lnTo>
                  <a:lnTo>
                    <a:pt x="311530" y="118236"/>
                  </a:lnTo>
                  <a:lnTo>
                    <a:pt x="337475" y="118236"/>
                  </a:lnTo>
                  <a:lnTo>
                    <a:pt x="321182" y="101599"/>
                  </a:lnTo>
                  <a:lnTo>
                    <a:pt x="321182" y="52958"/>
                  </a:lnTo>
                  <a:lnTo>
                    <a:pt x="230885" y="52958"/>
                  </a:lnTo>
                  <a:lnTo>
                    <a:pt x="229488" y="50164"/>
                  </a:lnTo>
                  <a:lnTo>
                    <a:pt x="229488" y="19557"/>
                  </a:lnTo>
                  <a:lnTo>
                    <a:pt x="230885" y="18160"/>
                  </a:lnTo>
                  <a:lnTo>
                    <a:pt x="321182" y="18160"/>
                  </a:lnTo>
                  <a:lnTo>
                    <a:pt x="321182" y="4190"/>
                  </a:lnTo>
                  <a:lnTo>
                    <a:pt x="316991" y="0"/>
                  </a:lnTo>
                  <a:close/>
                </a:path>
                <a:path w="626745" h="615314">
                  <a:moveTo>
                    <a:pt x="337475" y="118236"/>
                  </a:moveTo>
                  <a:lnTo>
                    <a:pt x="311530" y="118236"/>
                  </a:lnTo>
                  <a:lnTo>
                    <a:pt x="488060" y="299084"/>
                  </a:lnTo>
                  <a:lnTo>
                    <a:pt x="584771" y="299084"/>
                  </a:lnTo>
                  <a:lnTo>
                    <a:pt x="582676" y="297687"/>
                  </a:lnTo>
                  <a:lnTo>
                    <a:pt x="513206" y="297687"/>
                  </a:lnTo>
                  <a:lnTo>
                    <a:pt x="337475" y="118236"/>
                  </a:lnTo>
                  <a:close/>
                </a:path>
                <a:path w="626745" h="615314">
                  <a:moveTo>
                    <a:pt x="321182" y="18160"/>
                  </a:moveTo>
                  <a:lnTo>
                    <a:pt x="303149" y="18160"/>
                  </a:lnTo>
                  <a:lnTo>
                    <a:pt x="303149" y="52958"/>
                  </a:lnTo>
                  <a:lnTo>
                    <a:pt x="321182" y="52958"/>
                  </a:lnTo>
                  <a:lnTo>
                    <a:pt x="321182" y="1816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1">
              <a:extLst>
                <a:ext uri="{FF2B5EF4-FFF2-40B4-BE49-F238E27FC236}">
                  <a16:creationId xmlns:a16="http://schemas.microsoft.com/office/drawing/2014/main" id="{9B6497B0-C694-4C6D-AB14-EB6AE1DCF45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23427" y="4737226"/>
              <a:ext cx="122453" cy="122936"/>
            </a:xfrm>
            <a:prstGeom prst="rect">
              <a:avLst/>
            </a:prstGeom>
          </p:spPr>
        </p:pic>
      </p:grpSp>
      <p:sp>
        <p:nvSpPr>
          <p:cNvPr id="24" name="object 22">
            <a:extLst>
              <a:ext uri="{FF2B5EF4-FFF2-40B4-BE49-F238E27FC236}">
                <a16:creationId xmlns:a16="http://schemas.microsoft.com/office/drawing/2014/main" id="{68D18BA8-0D57-473B-B3D8-52883CD844B7}"/>
              </a:ext>
            </a:extLst>
          </p:cNvPr>
          <p:cNvSpPr/>
          <p:nvPr/>
        </p:nvSpPr>
        <p:spPr>
          <a:xfrm>
            <a:off x="8116316" y="2871596"/>
            <a:ext cx="517525" cy="621030"/>
          </a:xfrm>
          <a:custGeom>
            <a:avLst/>
            <a:gdLst/>
            <a:ahLst/>
            <a:cxnLst/>
            <a:rect l="l" t="t" r="r" b="b"/>
            <a:pathLst>
              <a:path w="517525" h="621029">
                <a:moveTo>
                  <a:pt x="411988" y="350520"/>
                </a:moveTo>
                <a:lnTo>
                  <a:pt x="407924" y="346456"/>
                </a:lnTo>
                <a:lnTo>
                  <a:pt x="113665" y="346456"/>
                </a:lnTo>
                <a:lnTo>
                  <a:pt x="109093" y="346456"/>
                </a:lnTo>
                <a:lnTo>
                  <a:pt x="105029" y="350520"/>
                </a:lnTo>
                <a:lnTo>
                  <a:pt x="105029" y="360553"/>
                </a:lnTo>
                <a:lnTo>
                  <a:pt x="109093" y="364617"/>
                </a:lnTo>
                <a:lnTo>
                  <a:pt x="407924" y="364617"/>
                </a:lnTo>
                <a:lnTo>
                  <a:pt x="411988" y="360553"/>
                </a:lnTo>
                <a:lnTo>
                  <a:pt x="411988" y="350520"/>
                </a:lnTo>
                <a:close/>
              </a:path>
              <a:path w="517525" h="621029">
                <a:moveTo>
                  <a:pt x="411988" y="305435"/>
                </a:moveTo>
                <a:lnTo>
                  <a:pt x="407924" y="300609"/>
                </a:lnTo>
                <a:lnTo>
                  <a:pt x="113665" y="300609"/>
                </a:lnTo>
                <a:lnTo>
                  <a:pt x="109093" y="300609"/>
                </a:lnTo>
                <a:lnTo>
                  <a:pt x="105029" y="305435"/>
                </a:lnTo>
                <a:lnTo>
                  <a:pt x="105029" y="315468"/>
                </a:lnTo>
                <a:lnTo>
                  <a:pt x="109093" y="319532"/>
                </a:lnTo>
                <a:lnTo>
                  <a:pt x="407924" y="319532"/>
                </a:lnTo>
                <a:lnTo>
                  <a:pt x="411988" y="315468"/>
                </a:lnTo>
                <a:lnTo>
                  <a:pt x="411988" y="305435"/>
                </a:lnTo>
                <a:close/>
              </a:path>
              <a:path w="517525" h="621029">
                <a:moveTo>
                  <a:pt x="411988" y="227965"/>
                </a:moveTo>
                <a:lnTo>
                  <a:pt x="407924" y="223266"/>
                </a:lnTo>
                <a:lnTo>
                  <a:pt x="337947" y="223266"/>
                </a:lnTo>
                <a:lnTo>
                  <a:pt x="334010" y="227965"/>
                </a:lnTo>
                <a:lnTo>
                  <a:pt x="334010" y="237998"/>
                </a:lnTo>
                <a:lnTo>
                  <a:pt x="337947" y="242062"/>
                </a:lnTo>
                <a:lnTo>
                  <a:pt x="393192" y="242062"/>
                </a:lnTo>
                <a:lnTo>
                  <a:pt x="393192" y="256286"/>
                </a:lnTo>
                <a:lnTo>
                  <a:pt x="122555" y="256286"/>
                </a:lnTo>
                <a:lnTo>
                  <a:pt x="122555" y="242062"/>
                </a:lnTo>
                <a:lnTo>
                  <a:pt x="311785" y="242062"/>
                </a:lnTo>
                <a:lnTo>
                  <a:pt x="315722" y="237998"/>
                </a:lnTo>
                <a:lnTo>
                  <a:pt x="315722" y="227965"/>
                </a:lnTo>
                <a:lnTo>
                  <a:pt x="311785" y="223266"/>
                </a:lnTo>
                <a:lnTo>
                  <a:pt x="113157" y="223266"/>
                </a:lnTo>
                <a:lnTo>
                  <a:pt x="107696" y="223266"/>
                </a:lnTo>
                <a:lnTo>
                  <a:pt x="103632" y="227965"/>
                </a:lnTo>
                <a:lnTo>
                  <a:pt x="103632" y="270383"/>
                </a:lnTo>
                <a:lnTo>
                  <a:pt x="107696" y="275082"/>
                </a:lnTo>
                <a:lnTo>
                  <a:pt x="406654" y="275082"/>
                </a:lnTo>
                <a:lnTo>
                  <a:pt x="410718" y="270383"/>
                </a:lnTo>
                <a:lnTo>
                  <a:pt x="410718" y="232664"/>
                </a:lnTo>
                <a:lnTo>
                  <a:pt x="411988" y="227965"/>
                </a:lnTo>
                <a:close/>
              </a:path>
              <a:path w="517525" h="621029">
                <a:moveTo>
                  <a:pt x="443611" y="495300"/>
                </a:moveTo>
                <a:lnTo>
                  <a:pt x="439674" y="491236"/>
                </a:lnTo>
                <a:lnTo>
                  <a:pt x="236220" y="491236"/>
                </a:lnTo>
                <a:lnTo>
                  <a:pt x="230886" y="491236"/>
                </a:lnTo>
                <a:lnTo>
                  <a:pt x="226949" y="495300"/>
                </a:lnTo>
                <a:lnTo>
                  <a:pt x="226949" y="505333"/>
                </a:lnTo>
                <a:lnTo>
                  <a:pt x="230886" y="509397"/>
                </a:lnTo>
                <a:lnTo>
                  <a:pt x="439674" y="509397"/>
                </a:lnTo>
                <a:lnTo>
                  <a:pt x="443611" y="505333"/>
                </a:lnTo>
                <a:lnTo>
                  <a:pt x="443611" y="495300"/>
                </a:lnTo>
                <a:close/>
              </a:path>
              <a:path w="517525" h="621029">
                <a:moveTo>
                  <a:pt x="517017" y="113411"/>
                </a:moveTo>
                <a:lnTo>
                  <a:pt x="516382" y="108077"/>
                </a:lnTo>
                <a:lnTo>
                  <a:pt x="513080" y="104013"/>
                </a:lnTo>
                <a:lnTo>
                  <a:pt x="426847" y="104013"/>
                </a:lnTo>
                <a:lnTo>
                  <a:pt x="430453" y="83121"/>
                </a:lnTo>
                <a:lnTo>
                  <a:pt x="420408" y="41097"/>
                </a:lnTo>
                <a:lnTo>
                  <a:pt x="394169" y="13081"/>
                </a:lnTo>
                <a:lnTo>
                  <a:pt x="350139" y="0"/>
                </a:lnTo>
                <a:lnTo>
                  <a:pt x="334784" y="1460"/>
                </a:lnTo>
                <a:lnTo>
                  <a:pt x="319900" y="5816"/>
                </a:lnTo>
                <a:lnTo>
                  <a:pt x="305981" y="13081"/>
                </a:lnTo>
                <a:lnTo>
                  <a:pt x="293497" y="23241"/>
                </a:lnTo>
                <a:lnTo>
                  <a:pt x="291592" y="24638"/>
                </a:lnTo>
                <a:lnTo>
                  <a:pt x="288163" y="27940"/>
                </a:lnTo>
                <a:lnTo>
                  <a:pt x="288163" y="34036"/>
                </a:lnTo>
                <a:lnTo>
                  <a:pt x="292227" y="37338"/>
                </a:lnTo>
                <a:lnTo>
                  <a:pt x="293751" y="38989"/>
                </a:lnTo>
                <a:lnTo>
                  <a:pt x="296037" y="39878"/>
                </a:lnTo>
                <a:lnTo>
                  <a:pt x="300736" y="39878"/>
                </a:lnTo>
                <a:lnTo>
                  <a:pt x="302958" y="38989"/>
                </a:lnTo>
                <a:lnTo>
                  <a:pt x="303161" y="38989"/>
                </a:lnTo>
                <a:lnTo>
                  <a:pt x="339153" y="17653"/>
                </a:lnTo>
                <a:lnTo>
                  <a:pt x="351028" y="16510"/>
                </a:lnTo>
                <a:lnTo>
                  <a:pt x="362966" y="17653"/>
                </a:lnTo>
                <a:lnTo>
                  <a:pt x="408863" y="55295"/>
                </a:lnTo>
                <a:lnTo>
                  <a:pt x="413410" y="78892"/>
                </a:lnTo>
                <a:lnTo>
                  <a:pt x="408863" y="102590"/>
                </a:lnTo>
                <a:lnTo>
                  <a:pt x="374548" y="137185"/>
                </a:lnTo>
                <a:lnTo>
                  <a:pt x="351028" y="141732"/>
                </a:lnTo>
                <a:lnTo>
                  <a:pt x="339153" y="140601"/>
                </a:lnTo>
                <a:lnTo>
                  <a:pt x="297510" y="111429"/>
                </a:lnTo>
                <a:lnTo>
                  <a:pt x="288759" y="83121"/>
                </a:lnTo>
                <a:lnTo>
                  <a:pt x="290195" y="68326"/>
                </a:lnTo>
                <a:lnTo>
                  <a:pt x="290830" y="63627"/>
                </a:lnTo>
                <a:lnTo>
                  <a:pt x="287401" y="58293"/>
                </a:lnTo>
                <a:lnTo>
                  <a:pt x="282067" y="57531"/>
                </a:lnTo>
                <a:lnTo>
                  <a:pt x="276479" y="57531"/>
                </a:lnTo>
                <a:lnTo>
                  <a:pt x="271907" y="60706"/>
                </a:lnTo>
                <a:lnTo>
                  <a:pt x="271272" y="65024"/>
                </a:lnTo>
                <a:lnTo>
                  <a:pt x="270002" y="75018"/>
                </a:lnTo>
                <a:lnTo>
                  <a:pt x="270129" y="84810"/>
                </a:lnTo>
                <a:lnTo>
                  <a:pt x="271475" y="94462"/>
                </a:lnTo>
                <a:lnTo>
                  <a:pt x="273939" y="104013"/>
                </a:lnTo>
                <a:lnTo>
                  <a:pt x="172339" y="104013"/>
                </a:lnTo>
                <a:lnTo>
                  <a:pt x="167640" y="108077"/>
                </a:lnTo>
                <a:lnTo>
                  <a:pt x="167640" y="118237"/>
                </a:lnTo>
                <a:lnTo>
                  <a:pt x="172339" y="122174"/>
                </a:lnTo>
                <a:lnTo>
                  <a:pt x="282067" y="122174"/>
                </a:lnTo>
                <a:lnTo>
                  <a:pt x="287401" y="130302"/>
                </a:lnTo>
                <a:lnTo>
                  <a:pt x="243713" y="174117"/>
                </a:lnTo>
                <a:lnTo>
                  <a:pt x="240411" y="176784"/>
                </a:lnTo>
                <a:lnTo>
                  <a:pt x="240411" y="182880"/>
                </a:lnTo>
                <a:lnTo>
                  <a:pt x="243713" y="186182"/>
                </a:lnTo>
                <a:lnTo>
                  <a:pt x="244983" y="188214"/>
                </a:lnTo>
                <a:lnTo>
                  <a:pt x="247777" y="188849"/>
                </a:lnTo>
                <a:lnTo>
                  <a:pt x="253111" y="188849"/>
                </a:lnTo>
                <a:lnTo>
                  <a:pt x="255143" y="188214"/>
                </a:lnTo>
                <a:lnTo>
                  <a:pt x="300863" y="142367"/>
                </a:lnTo>
                <a:lnTo>
                  <a:pt x="312102" y="150368"/>
                </a:lnTo>
                <a:lnTo>
                  <a:pt x="324332" y="156083"/>
                </a:lnTo>
                <a:lnTo>
                  <a:pt x="337312" y="159512"/>
                </a:lnTo>
                <a:lnTo>
                  <a:pt x="350774" y="160655"/>
                </a:lnTo>
                <a:lnTo>
                  <a:pt x="365963" y="159143"/>
                </a:lnTo>
                <a:lnTo>
                  <a:pt x="380911" y="154660"/>
                </a:lnTo>
                <a:lnTo>
                  <a:pt x="395071" y="147269"/>
                </a:lnTo>
                <a:lnTo>
                  <a:pt x="401218" y="142367"/>
                </a:lnTo>
                <a:lnTo>
                  <a:pt x="402018" y="141732"/>
                </a:lnTo>
                <a:lnTo>
                  <a:pt x="407924" y="137033"/>
                </a:lnTo>
                <a:lnTo>
                  <a:pt x="416052" y="127635"/>
                </a:lnTo>
                <a:lnTo>
                  <a:pt x="419481" y="122174"/>
                </a:lnTo>
                <a:lnTo>
                  <a:pt x="499618" y="122174"/>
                </a:lnTo>
                <a:lnTo>
                  <a:pt x="499618" y="602996"/>
                </a:lnTo>
                <a:lnTo>
                  <a:pt x="126619" y="602996"/>
                </a:lnTo>
                <a:lnTo>
                  <a:pt x="126619" y="588899"/>
                </a:lnTo>
                <a:lnTo>
                  <a:pt x="126619" y="508762"/>
                </a:lnTo>
                <a:lnTo>
                  <a:pt x="126619" y="495935"/>
                </a:lnTo>
                <a:lnTo>
                  <a:pt x="122555" y="491871"/>
                </a:lnTo>
                <a:lnTo>
                  <a:pt x="108331" y="491871"/>
                </a:lnTo>
                <a:lnTo>
                  <a:pt x="108331" y="508762"/>
                </a:lnTo>
                <a:lnTo>
                  <a:pt x="108331" y="588899"/>
                </a:lnTo>
                <a:lnTo>
                  <a:pt x="76708" y="556514"/>
                </a:lnTo>
                <a:lnTo>
                  <a:pt x="30988" y="508762"/>
                </a:lnTo>
                <a:lnTo>
                  <a:pt x="108331" y="508762"/>
                </a:lnTo>
                <a:lnTo>
                  <a:pt x="108331" y="491871"/>
                </a:lnTo>
                <a:lnTo>
                  <a:pt x="18796" y="491871"/>
                </a:lnTo>
                <a:lnTo>
                  <a:pt x="18796" y="122174"/>
                </a:lnTo>
                <a:lnTo>
                  <a:pt x="146050" y="122174"/>
                </a:lnTo>
                <a:lnTo>
                  <a:pt x="150114" y="118237"/>
                </a:lnTo>
                <a:lnTo>
                  <a:pt x="150114" y="108077"/>
                </a:lnTo>
                <a:lnTo>
                  <a:pt x="146050" y="104013"/>
                </a:lnTo>
                <a:lnTo>
                  <a:pt x="4699" y="104013"/>
                </a:lnTo>
                <a:lnTo>
                  <a:pt x="0" y="108077"/>
                </a:lnTo>
                <a:lnTo>
                  <a:pt x="0" y="502666"/>
                </a:lnTo>
                <a:lnTo>
                  <a:pt x="1270" y="505333"/>
                </a:lnTo>
                <a:lnTo>
                  <a:pt x="2667" y="507365"/>
                </a:lnTo>
                <a:lnTo>
                  <a:pt x="59944" y="565912"/>
                </a:lnTo>
                <a:lnTo>
                  <a:pt x="110363" y="618490"/>
                </a:lnTo>
                <a:lnTo>
                  <a:pt x="112395" y="619887"/>
                </a:lnTo>
                <a:lnTo>
                  <a:pt x="114427" y="620522"/>
                </a:lnTo>
                <a:lnTo>
                  <a:pt x="513080" y="620522"/>
                </a:lnTo>
                <a:lnTo>
                  <a:pt x="517017" y="616458"/>
                </a:lnTo>
                <a:lnTo>
                  <a:pt x="517017" y="602996"/>
                </a:lnTo>
                <a:lnTo>
                  <a:pt x="517017" y="122174"/>
                </a:lnTo>
                <a:lnTo>
                  <a:pt x="517017" y="113411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0CA6FFFA-3C9F-41C6-85AA-05879AD1A0D6}"/>
              </a:ext>
            </a:extLst>
          </p:cNvPr>
          <p:cNvSpPr/>
          <p:nvPr/>
        </p:nvSpPr>
        <p:spPr>
          <a:xfrm>
            <a:off x="8128254" y="3646550"/>
            <a:ext cx="517525" cy="683260"/>
          </a:xfrm>
          <a:custGeom>
            <a:avLst/>
            <a:gdLst/>
            <a:ahLst/>
            <a:cxnLst/>
            <a:rect l="l" t="t" r="r" b="b"/>
            <a:pathLst>
              <a:path w="517525" h="683260">
                <a:moveTo>
                  <a:pt x="204597" y="281432"/>
                </a:moveTo>
                <a:lnTo>
                  <a:pt x="200152" y="277749"/>
                </a:lnTo>
                <a:lnTo>
                  <a:pt x="194183" y="277749"/>
                </a:lnTo>
                <a:lnTo>
                  <a:pt x="188976" y="277749"/>
                </a:lnTo>
                <a:lnTo>
                  <a:pt x="183769" y="282829"/>
                </a:lnTo>
                <a:lnTo>
                  <a:pt x="183769" y="303784"/>
                </a:lnTo>
                <a:lnTo>
                  <a:pt x="188976" y="308991"/>
                </a:lnTo>
                <a:lnTo>
                  <a:pt x="200152" y="308991"/>
                </a:lnTo>
                <a:lnTo>
                  <a:pt x="204597" y="303784"/>
                </a:lnTo>
                <a:lnTo>
                  <a:pt x="204597" y="281432"/>
                </a:lnTo>
                <a:close/>
              </a:path>
              <a:path w="517525" h="683260">
                <a:moveTo>
                  <a:pt x="301371" y="359537"/>
                </a:moveTo>
                <a:lnTo>
                  <a:pt x="295783" y="353187"/>
                </a:lnTo>
                <a:lnTo>
                  <a:pt x="293116" y="352298"/>
                </a:lnTo>
                <a:lnTo>
                  <a:pt x="287909" y="352298"/>
                </a:lnTo>
                <a:lnTo>
                  <a:pt x="285369" y="353187"/>
                </a:lnTo>
                <a:lnTo>
                  <a:pt x="283464" y="355092"/>
                </a:lnTo>
                <a:lnTo>
                  <a:pt x="279831" y="357797"/>
                </a:lnTo>
                <a:lnTo>
                  <a:pt x="274434" y="360159"/>
                </a:lnTo>
                <a:lnTo>
                  <a:pt x="267246" y="361835"/>
                </a:lnTo>
                <a:lnTo>
                  <a:pt x="258191" y="362458"/>
                </a:lnTo>
                <a:lnTo>
                  <a:pt x="249504" y="361721"/>
                </a:lnTo>
                <a:lnTo>
                  <a:pt x="242455" y="359879"/>
                </a:lnTo>
                <a:lnTo>
                  <a:pt x="236943" y="357479"/>
                </a:lnTo>
                <a:lnTo>
                  <a:pt x="232918" y="355092"/>
                </a:lnTo>
                <a:lnTo>
                  <a:pt x="231013" y="353187"/>
                </a:lnTo>
                <a:lnTo>
                  <a:pt x="228600" y="352298"/>
                </a:lnTo>
                <a:lnTo>
                  <a:pt x="226187" y="352298"/>
                </a:lnTo>
                <a:lnTo>
                  <a:pt x="223774" y="352298"/>
                </a:lnTo>
                <a:lnTo>
                  <a:pt x="221361" y="353187"/>
                </a:lnTo>
                <a:lnTo>
                  <a:pt x="215773" y="358775"/>
                </a:lnTo>
                <a:lnTo>
                  <a:pt x="215773" y="365506"/>
                </a:lnTo>
                <a:lnTo>
                  <a:pt x="258191" y="383413"/>
                </a:lnTo>
                <a:lnTo>
                  <a:pt x="270002" y="382447"/>
                </a:lnTo>
                <a:lnTo>
                  <a:pt x="280682" y="379641"/>
                </a:lnTo>
                <a:lnTo>
                  <a:pt x="289953" y="375170"/>
                </a:lnTo>
                <a:lnTo>
                  <a:pt x="297561" y="369189"/>
                </a:lnTo>
                <a:lnTo>
                  <a:pt x="301371" y="365506"/>
                </a:lnTo>
                <a:lnTo>
                  <a:pt x="301371" y="359537"/>
                </a:lnTo>
                <a:close/>
              </a:path>
              <a:path w="517525" h="683260">
                <a:moveTo>
                  <a:pt x="332613" y="281432"/>
                </a:moveTo>
                <a:lnTo>
                  <a:pt x="328041" y="277749"/>
                </a:lnTo>
                <a:lnTo>
                  <a:pt x="322961" y="277749"/>
                </a:lnTo>
                <a:lnTo>
                  <a:pt x="316992" y="277749"/>
                </a:lnTo>
                <a:lnTo>
                  <a:pt x="312420" y="282829"/>
                </a:lnTo>
                <a:lnTo>
                  <a:pt x="312420" y="303784"/>
                </a:lnTo>
                <a:lnTo>
                  <a:pt x="316992" y="308991"/>
                </a:lnTo>
                <a:lnTo>
                  <a:pt x="328041" y="308991"/>
                </a:lnTo>
                <a:lnTo>
                  <a:pt x="332613" y="303784"/>
                </a:lnTo>
                <a:lnTo>
                  <a:pt x="332613" y="281432"/>
                </a:lnTo>
                <a:close/>
              </a:path>
              <a:path w="517525" h="683260">
                <a:moveTo>
                  <a:pt x="364617" y="634873"/>
                </a:moveTo>
                <a:lnTo>
                  <a:pt x="360045" y="630428"/>
                </a:lnTo>
                <a:lnTo>
                  <a:pt x="354203" y="630428"/>
                </a:lnTo>
                <a:lnTo>
                  <a:pt x="348996" y="630428"/>
                </a:lnTo>
                <a:lnTo>
                  <a:pt x="343662" y="634873"/>
                </a:lnTo>
                <a:lnTo>
                  <a:pt x="343662" y="678053"/>
                </a:lnTo>
                <a:lnTo>
                  <a:pt x="348996" y="682498"/>
                </a:lnTo>
                <a:lnTo>
                  <a:pt x="360045" y="682498"/>
                </a:lnTo>
                <a:lnTo>
                  <a:pt x="364617" y="678053"/>
                </a:lnTo>
                <a:lnTo>
                  <a:pt x="364617" y="634873"/>
                </a:lnTo>
                <a:close/>
              </a:path>
              <a:path w="517525" h="683260">
                <a:moveTo>
                  <a:pt x="517017" y="600710"/>
                </a:moveTo>
                <a:lnTo>
                  <a:pt x="512165" y="577850"/>
                </a:lnTo>
                <a:lnTo>
                  <a:pt x="501370" y="558800"/>
                </a:lnTo>
                <a:lnTo>
                  <a:pt x="485419" y="542290"/>
                </a:lnTo>
                <a:lnTo>
                  <a:pt x="471855" y="534682"/>
                </a:lnTo>
                <a:lnTo>
                  <a:pt x="465074" y="530860"/>
                </a:lnTo>
                <a:lnTo>
                  <a:pt x="450088" y="525780"/>
                </a:lnTo>
                <a:lnTo>
                  <a:pt x="450088" y="518160"/>
                </a:lnTo>
                <a:lnTo>
                  <a:pt x="450088" y="501650"/>
                </a:lnTo>
                <a:lnTo>
                  <a:pt x="446024" y="481330"/>
                </a:lnTo>
                <a:lnTo>
                  <a:pt x="438289" y="469900"/>
                </a:lnTo>
                <a:lnTo>
                  <a:pt x="434860" y="464832"/>
                </a:lnTo>
                <a:lnTo>
                  <a:pt x="430784" y="462051"/>
                </a:lnTo>
                <a:lnTo>
                  <a:pt x="430784" y="501650"/>
                </a:lnTo>
                <a:lnTo>
                  <a:pt x="430784" y="518160"/>
                </a:lnTo>
                <a:lnTo>
                  <a:pt x="430022" y="518160"/>
                </a:lnTo>
                <a:lnTo>
                  <a:pt x="416687" y="514350"/>
                </a:lnTo>
                <a:lnTo>
                  <a:pt x="413639" y="508000"/>
                </a:lnTo>
                <a:lnTo>
                  <a:pt x="412445" y="506730"/>
                </a:lnTo>
                <a:lnTo>
                  <a:pt x="407670" y="501650"/>
                </a:lnTo>
                <a:lnTo>
                  <a:pt x="401828" y="499110"/>
                </a:lnTo>
                <a:lnTo>
                  <a:pt x="398018" y="497535"/>
                </a:lnTo>
                <a:lnTo>
                  <a:pt x="398018" y="521982"/>
                </a:lnTo>
                <a:lnTo>
                  <a:pt x="398018" y="566432"/>
                </a:lnTo>
                <a:lnTo>
                  <a:pt x="364617" y="566432"/>
                </a:lnTo>
                <a:lnTo>
                  <a:pt x="364617" y="560082"/>
                </a:lnTo>
                <a:lnTo>
                  <a:pt x="364617" y="506730"/>
                </a:lnTo>
                <a:lnTo>
                  <a:pt x="392811" y="518160"/>
                </a:lnTo>
                <a:lnTo>
                  <a:pt x="395859" y="519430"/>
                </a:lnTo>
                <a:lnTo>
                  <a:pt x="398018" y="521982"/>
                </a:lnTo>
                <a:lnTo>
                  <a:pt x="398018" y="497535"/>
                </a:lnTo>
                <a:lnTo>
                  <a:pt x="380403" y="490232"/>
                </a:lnTo>
                <a:lnTo>
                  <a:pt x="371221" y="486410"/>
                </a:lnTo>
                <a:lnTo>
                  <a:pt x="356616" y="486410"/>
                </a:lnTo>
                <a:lnTo>
                  <a:pt x="353441" y="488950"/>
                </a:lnTo>
                <a:lnTo>
                  <a:pt x="351155" y="488950"/>
                </a:lnTo>
                <a:lnTo>
                  <a:pt x="350393" y="490232"/>
                </a:lnTo>
                <a:lnTo>
                  <a:pt x="347472" y="488950"/>
                </a:lnTo>
                <a:lnTo>
                  <a:pt x="345186" y="488251"/>
                </a:lnTo>
                <a:lnTo>
                  <a:pt x="345186" y="525780"/>
                </a:lnTo>
                <a:lnTo>
                  <a:pt x="329590" y="547382"/>
                </a:lnTo>
                <a:lnTo>
                  <a:pt x="309206" y="563880"/>
                </a:lnTo>
                <a:lnTo>
                  <a:pt x="285064" y="574040"/>
                </a:lnTo>
                <a:lnTo>
                  <a:pt x="258191" y="577850"/>
                </a:lnTo>
                <a:lnTo>
                  <a:pt x="231990" y="574040"/>
                </a:lnTo>
                <a:lnTo>
                  <a:pt x="208000" y="563880"/>
                </a:lnTo>
                <a:lnTo>
                  <a:pt x="203276" y="560082"/>
                </a:lnTo>
                <a:lnTo>
                  <a:pt x="187515" y="547382"/>
                </a:lnTo>
                <a:lnTo>
                  <a:pt x="171831" y="525780"/>
                </a:lnTo>
                <a:lnTo>
                  <a:pt x="171831" y="510540"/>
                </a:lnTo>
                <a:lnTo>
                  <a:pt x="175514" y="508000"/>
                </a:lnTo>
                <a:lnTo>
                  <a:pt x="180174" y="505460"/>
                </a:lnTo>
                <a:lnTo>
                  <a:pt x="187159" y="501650"/>
                </a:lnTo>
                <a:lnTo>
                  <a:pt x="196100" y="492760"/>
                </a:lnTo>
                <a:lnTo>
                  <a:pt x="197370" y="490232"/>
                </a:lnTo>
                <a:lnTo>
                  <a:pt x="201815" y="481330"/>
                </a:lnTo>
                <a:lnTo>
                  <a:pt x="203466" y="469900"/>
                </a:lnTo>
                <a:lnTo>
                  <a:pt x="203835" y="467360"/>
                </a:lnTo>
                <a:lnTo>
                  <a:pt x="203835" y="448310"/>
                </a:lnTo>
                <a:lnTo>
                  <a:pt x="216484" y="452132"/>
                </a:lnTo>
                <a:lnTo>
                  <a:pt x="229768" y="455930"/>
                </a:lnTo>
                <a:lnTo>
                  <a:pt x="257429" y="458482"/>
                </a:lnTo>
                <a:lnTo>
                  <a:pt x="285153" y="455930"/>
                </a:lnTo>
                <a:lnTo>
                  <a:pt x="311658" y="448310"/>
                </a:lnTo>
                <a:lnTo>
                  <a:pt x="311658" y="467360"/>
                </a:lnTo>
                <a:lnTo>
                  <a:pt x="313677" y="481330"/>
                </a:lnTo>
                <a:lnTo>
                  <a:pt x="319341" y="492760"/>
                </a:lnTo>
                <a:lnTo>
                  <a:pt x="328041" y="501650"/>
                </a:lnTo>
                <a:lnTo>
                  <a:pt x="339217" y="508000"/>
                </a:lnTo>
                <a:lnTo>
                  <a:pt x="343027" y="510540"/>
                </a:lnTo>
                <a:lnTo>
                  <a:pt x="343027" y="525780"/>
                </a:lnTo>
                <a:lnTo>
                  <a:pt x="345186" y="525780"/>
                </a:lnTo>
                <a:lnTo>
                  <a:pt x="345186" y="488251"/>
                </a:lnTo>
                <a:lnTo>
                  <a:pt x="339217" y="486410"/>
                </a:lnTo>
                <a:lnTo>
                  <a:pt x="332613" y="478790"/>
                </a:lnTo>
                <a:lnTo>
                  <a:pt x="332613" y="469900"/>
                </a:lnTo>
                <a:lnTo>
                  <a:pt x="398018" y="469900"/>
                </a:lnTo>
                <a:lnTo>
                  <a:pt x="410679" y="472440"/>
                </a:lnTo>
                <a:lnTo>
                  <a:pt x="421106" y="478790"/>
                </a:lnTo>
                <a:lnTo>
                  <a:pt x="428180" y="488950"/>
                </a:lnTo>
                <a:lnTo>
                  <a:pt x="430784" y="501650"/>
                </a:lnTo>
                <a:lnTo>
                  <a:pt x="430784" y="462051"/>
                </a:lnTo>
                <a:lnTo>
                  <a:pt x="418096" y="453390"/>
                </a:lnTo>
                <a:lnTo>
                  <a:pt x="397256" y="448310"/>
                </a:lnTo>
                <a:lnTo>
                  <a:pt x="331851" y="448310"/>
                </a:lnTo>
                <a:lnTo>
                  <a:pt x="331851" y="439432"/>
                </a:lnTo>
                <a:lnTo>
                  <a:pt x="331851" y="438150"/>
                </a:lnTo>
                <a:lnTo>
                  <a:pt x="359016" y="417830"/>
                </a:lnTo>
                <a:lnTo>
                  <a:pt x="380911" y="392430"/>
                </a:lnTo>
                <a:lnTo>
                  <a:pt x="396697" y="363232"/>
                </a:lnTo>
                <a:lnTo>
                  <a:pt x="405511" y="330200"/>
                </a:lnTo>
                <a:lnTo>
                  <a:pt x="412877" y="330200"/>
                </a:lnTo>
                <a:lnTo>
                  <a:pt x="427101" y="326390"/>
                </a:lnTo>
                <a:lnTo>
                  <a:pt x="438734" y="318782"/>
                </a:lnTo>
                <a:lnTo>
                  <a:pt x="443953" y="311150"/>
                </a:lnTo>
                <a:lnTo>
                  <a:pt x="446570" y="307340"/>
                </a:lnTo>
                <a:lnTo>
                  <a:pt x="449453" y="293382"/>
                </a:lnTo>
                <a:lnTo>
                  <a:pt x="449453" y="259080"/>
                </a:lnTo>
                <a:lnTo>
                  <a:pt x="449453" y="234950"/>
                </a:lnTo>
                <a:lnTo>
                  <a:pt x="440842" y="182880"/>
                </a:lnTo>
                <a:lnTo>
                  <a:pt x="428498" y="159994"/>
                </a:lnTo>
                <a:lnTo>
                  <a:pt x="428498" y="233680"/>
                </a:lnTo>
                <a:lnTo>
                  <a:pt x="428498" y="259080"/>
                </a:lnTo>
                <a:lnTo>
                  <a:pt x="424053" y="257810"/>
                </a:lnTo>
                <a:lnTo>
                  <a:pt x="417449" y="256540"/>
                </a:lnTo>
                <a:lnTo>
                  <a:pt x="405511" y="256540"/>
                </a:lnTo>
                <a:lnTo>
                  <a:pt x="405511" y="240030"/>
                </a:lnTo>
                <a:lnTo>
                  <a:pt x="401066" y="234950"/>
                </a:lnTo>
                <a:lnTo>
                  <a:pt x="338582" y="234950"/>
                </a:lnTo>
                <a:lnTo>
                  <a:pt x="335622" y="222250"/>
                </a:lnTo>
                <a:lnTo>
                  <a:pt x="330327" y="199390"/>
                </a:lnTo>
                <a:lnTo>
                  <a:pt x="328803" y="195580"/>
                </a:lnTo>
                <a:lnTo>
                  <a:pt x="326644" y="193040"/>
                </a:lnTo>
                <a:lnTo>
                  <a:pt x="322961" y="191782"/>
                </a:lnTo>
                <a:lnTo>
                  <a:pt x="317500" y="191782"/>
                </a:lnTo>
                <a:lnTo>
                  <a:pt x="314960" y="193040"/>
                </a:lnTo>
                <a:lnTo>
                  <a:pt x="313182" y="195580"/>
                </a:lnTo>
                <a:lnTo>
                  <a:pt x="273050" y="234950"/>
                </a:lnTo>
                <a:lnTo>
                  <a:pt x="175514" y="234950"/>
                </a:lnTo>
                <a:lnTo>
                  <a:pt x="171069" y="240030"/>
                </a:lnTo>
                <a:lnTo>
                  <a:pt x="171069" y="251460"/>
                </a:lnTo>
                <a:lnTo>
                  <a:pt x="175514" y="255282"/>
                </a:lnTo>
                <a:lnTo>
                  <a:pt x="279781" y="255282"/>
                </a:lnTo>
                <a:lnTo>
                  <a:pt x="282702" y="254000"/>
                </a:lnTo>
                <a:lnTo>
                  <a:pt x="284226" y="252730"/>
                </a:lnTo>
                <a:lnTo>
                  <a:pt x="315468" y="222250"/>
                </a:lnTo>
                <a:lnTo>
                  <a:pt x="321437" y="247650"/>
                </a:lnTo>
                <a:lnTo>
                  <a:pt x="322961" y="252730"/>
                </a:lnTo>
                <a:lnTo>
                  <a:pt x="326644" y="255282"/>
                </a:lnTo>
                <a:lnTo>
                  <a:pt x="384683" y="255282"/>
                </a:lnTo>
                <a:lnTo>
                  <a:pt x="384683" y="261632"/>
                </a:lnTo>
                <a:lnTo>
                  <a:pt x="386842" y="266700"/>
                </a:lnTo>
                <a:lnTo>
                  <a:pt x="391287" y="270510"/>
                </a:lnTo>
                <a:lnTo>
                  <a:pt x="395097" y="274332"/>
                </a:lnTo>
                <a:lnTo>
                  <a:pt x="401066" y="278130"/>
                </a:lnTo>
                <a:lnTo>
                  <a:pt x="421132" y="278130"/>
                </a:lnTo>
                <a:lnTo>
                  <a:pt x="428498" y="284480"/>
                </a:lnTo>
                <a:lnTo>
                  <a:pt x="428498" y="303530"/>
                </a:lnTo>
                <a:lnTo>
                  <a:pt x="421132" y="311150"/>
                </a:lnTo>
                <a:lnTo>
                  <a:pt x="406146" y="311150"/>
                </a:lnTo>
                <a:lnTo>
                  <a:pt x="406146" y="304800"/>
                </a:lnTo>
                <a:lnTo>
                  <a:pt x="401828" y="299732"/>
                </a:lnTo>
                <a:lnTo>
                  <a:pt x="390525" y="299732"/>
                </a:lnTo>
                <a:lnTo>
                  <a:pt x="386207" y="304800"/>
                </a:lnTo>
                <a:lnTo>
                  <a:pt x="386207" y="309880"/>
                </a:lnTo>
                <a:lnTo>
                  <a:pt x="375996" y="360680"/>
                </a:lnTo>
                <a:lnTo>
                  <a:pt x="348195" y="401332"/>
                </a:lnTo>
                <a:lnTo>
                  <a:pt x="307009" y="429260"/>
                </a:lnTo>
                <a:lnTo>
                  <a:pt x="256667" y="439432"/>
                </a:lnTo>
                <a:lnTo>
                  <a:pt x="206667" y="429260"/>
                </a:lnTo>
                <a:lnTo>
                  <a:pt x="185293" y="414489"/>
                </a:lnTo>
                <a:lnTo>
                  <a:pt x="185293" y="469900"/>
                </a:lnTo>
                <a:lnTo>
                  <a:pt x="183451" y="476250"/>
                </a:lnTo>
                <a:lnTo>
                  <a:pt x="180238" y="481330"/>
                </a:lnTo>
                <a:lnTo>
                  <a:pt x="175641" y="486410"/>
                </a:lnTo>
                <a:lnTo>
                  <a:pt x="169672" y="488950"/>
                </a:lnTo>
                <a:lnTo>
                  <a:pt x="167386" y="490232"/>
                </a:lnTo>
                <a:lnTo>
                  <a:pt x="166624" y="488950"/>
                </a:lnTo>
                <a:lnTo>
                  <a:pt x="164465" y="488950"/>
                </a:lnTo>
                <a:lnTo>
                  <a:pt x="161290" y="486410"/>
                </a:lnTo>
                <a:lnTo>
                  <a:pt x="152527" y="486410"/>
                </a:lnTo>
                <a:lnTo>
                  <a:pt x="152527" y="505460"/>
                </a:lnTo>
                <a:lnTo>
                  <a:pt x="152527" y="566432"/>
                </a:lnTo>
                <a:lnTo>
                  <a:pt x="118999" y="566432"/>
                </a:lnTo>
                <a:lnTo>
                  <a:pt x="118999" y="535940"/>
                </a:lnTo>
                <a:lnTo>
                  <a:pt x="118999" y="521982"/>
                </a:lnTo>
                <a:lnTo>
                  <a:pt x="120523" y="518160"/>
                </a:lnTo>
                <a:lnTo>
                  <a:pt x="123444" y="516890"/>
                </a:lnTo>
                <a:lnTo>
                  <a:pt x="152527" y="505460"/>
                </a:lnTo>
                <a:lnTo>
                  <a:pt x="152527" y="486410"/>
                </a:lnTo>
                <a:lnTo>
                  <a:pt x="146558" y="486410"/>
                </a:lnTo>
                <a:lnTo>
                  <a:pt x="116078" y="499110"/>
                </a:lnTo>
                <a:lnTo>
                  <a:pt x="109347" y="501650"/>
                </a:lnTo>
                <a:lnTo>
                  <a:pt x="104140" y="508000"/>
                </a:lnTo>
                <a:lnTo>
                  <a:pt x="101219" y="514350"/>
                </a:lnTo>
                <a:lnTo>
                  <a:pt x="87122" y="518160"/>
                </a:lnTo>
                <a:lnTo>
                  <a:pt x="87122" y="501650"/>
                </a:lnTo>
                <a:lnTo>
                  <a:pt x="89712" y="488950"/>
                </a:lnTo>
                <a:lnTo>
                  <a:pt x="96774" y="478790"/>
                </a:lnTo>
                <a:lnTo>
                  <a:pt x="107149" y="472440"/>
                </a:lnTo>
                <a:lnTo>
                  <a:pt x="119761" y="469900"/>
                </a:lnTo>
                <a:lnTo>
                  <a:pt x="185293" y="469900"/>
                </a:lnTo>
                <a:lnTo>
                  <a:pt x="185293" y="414489"/>
                </a:lnTo>
                <a:lnTo>
                  <a:pt x="166268" y="401332"/>
                </a:lnTo>
                <a:lnTo>
                  <a:pt x="139255" y="360680"/>
                </a:lnTo>
                <a:lnTo>
                  <a:pt x="129413" y="309880"/>
                </a:lnTo>
                <a:lnTo>
                  <a:pt x="129413" y="303530"/>
                </a:lnTo>
                <a:lnTo>
                  <a:pt x="124206" y="298450"/>
                </a:lnTo>
                <a:lnTo>
                  <a:pt x="113030" y="298450"/>
                </a:lnTo>
                <a:lnTo>
                  <a:pt x="108585" y="303530"/>
                </a:lnTo>
                <a:lnTo>
                  <a:pt x="108585" y="309880"/>
                </a:lnTo>
                <a:lnTo>
                  <a:pt x="93726" y="309880"/>
                </a:lnTo>
                <a:lnTo>
                  <a:pt x="86360" y="302260"/>
                </a:lnTo>
                <a:lnTo>
                  <a:pt x="86360" y="284480"/>
                </a:lnTo>
                <a:lnTo>
                  <a:pt x="93726" y="276860"/>
                </a:lnTo>
                <a:lnTo>
                  <a:pt x="108585" y="276860"/>
                </a:lnTo>
                <a:lnTo>
                  <a:pt x="116547" y="275590"/>
                </a:lnTo>
                <a:lnTo>
                  <a:pt x="123190" y="270510"/>
                </a:lnTo>
                <a:lnTo>
                  <a:pt x="127723" y="264160"/>
                </a:lnTo>
                <a:lnTo>
                  <a:pt x="128841" y="259080"/>
                </a:lnTo>
                <a:lnTo>
                  <a:pt x="129413" y="256540"/>
                </a:lnTo>
                <a:lnTo>
                  <a:pt x="129413" y="255282"/>
                </a:lnTo>
                <a:lnTo>
                  <a:pt x="145796" y="255282"/>
                </a:lnTo>
                <a:lnTo>
                  <a:pt x="150241" y="251460"/>
                </a:lnTo>
                <a:lnTo>
                  <a:pt x="150241" y="240030"/>
                </a:lnTo>
                <a:lnTo>
                  <a:pt x="145796" y="234950"/>
                </a:lnTo>
                <a:lnTo>
                  <a:pt x="113030" y="234950"/>
                </a:lnTo>
                <a:lnTo>
                  <a:pt x="108585" y="240030"/>
                </a:lnTo>
                <a:lnTo>
                  <a:pt x="108585" y="256540"/>
                </a:lnTo>
                <a:lnTo>
                  <a:pt x="96647" y="256540"/>
                </a:lnTo>
                <a:lnTo>
                  <a:pt x="90043" y="257810"/>
                </a:lnTo>
                <a:lnTo>
                  <a:pt x="85598" y="259080"/>
                </a:lnTo>
                <a:lnTo>
                  <a:pt x="85598" y="233680"/>
                </a:lnTo>
                <a:lnTo>
                  <a:pt x="92697" y="189230"/>
                </a:lnTo>
                <a:lnTo>
                  <a:pt x="112483" y="151130"/>
                </a:lnTo>
                <a:lnTo>
                  <a:pt x="142621" y="121932"/>
                </a:lnTo>
                <a:lnTo>
                  <a:pt x="180784" y="101600"/>
                </a:lnTo>
                <a:lnTo>
                  <a:pt x="224663" y="93980"/>
                </a:lnTo>
                <a:lnTo>
                  <a:pt x="289433" y="93980"/>
                </a:lnTo>
                <a:lnTo>
                  <a:pt x="333298" y="101600"/>
                </a:lnTo>
                <a:lnTo>
                  <a:pt x="371462" y="121932"/>
                </a:lnTo>
                <a:lnTo>
                  <a:pt x="401599" y="151130"/>
                </a:lnTo>
                <a:lnTo>
                  <a:pt x="421386" y="189230"/>
                </a:lnTo>
                <a:lnTo>
                  <a:pt x="428498" y="233680"/>
                </a:lnTo>
                <a:lnTo>
                  <a:pt x="428498" y="159994"/>
                </a:lnTo>
                <a:lnTo>
                  <a:pt x="416877" y="138430"/>
                </a:lnTo>
                <a:lnTo>
                  <a:pt x="380326" y="102882"/>
                </a:lnTo>
                <a:lnTo>
                  <a:pt x="361251" y="93980"/>
                </a:lnTo>
                <a:lnTo>
                  <a:pt x="334010" y="81280"/>
                </a:lnTo>
                <a:lnTo>
                  <a:pt x="336791" y="76200"/>
                </a:lnTo>
                <a:lnTo>
                  <a:pt x="337489" y="74930"/>
                </a:lnTo>
                <a:lnTo>
                  <a:pt x="340080" y="67310"/>
                </a:lnTo>
                <a:lnTo>
                  <a:pt x="341706" y="60960"/>
                </a:lnTo>
                <a:lnTo>
                  <a:pt x="342265" y="53340"/>
                </a:lnTo>
                <a:lnTo>
                  <a:pt x="338188" y="33032"/>
                </a:lnTo>
                <a:lnTo>
                  <a:pt x="329565" y="20332"/>
                </a:lnTo>
                <a:lnTo>
                  <a:pt x="326986" y="16510"/>
                </a:lnTo>
                <a:lnTo>
                  <a:pt x="323596" y="13944"/>
                </a:lnTo>
                <a:lnTo>
                  <a:pt x="323596" y="53340"/>
                </a:lnTo>
                <a:lnTo>
                  <a:pt x="323596" y="62230"/>
                </a:lnTo>
                <a:lnTo>
                  <a:pt x="319913" y="69850"/>
                </a:lnTo>
                <a:lnTo>
                  <a:pt x="313182" y="76200"/>
                </a:lnTo>
                <a:lnTo>
                  <a:pt x="298323" y="73660"/>
                </a:lnTo>
                <a:lnTo>
                  <a:pt x="219456" y="73660"/>
                </a:lnTo>
                <a:lnTo>
                  <a:pt x="204597" y="76200"/>
                </a:lnTo>
                <a:lnTo>
                  <a:pt x="197866" y="68580"/>
                </a:lnTo>
                <a:lnTo>
                  <a:pt x="194183" y="60960"/>
                </a:lnTo>
                <a:lnTo>
                  <a:pt x="194183" y="53340"/>
                </a:lnTo>
                <a:lnTo>
                  <a:pt x="196354" y="40640"/>
                </a:lnTo>
                <a:lnTo>
                  <a:pt x="203276" y="29210"/>
                </a:lnTo>
                <a:lnTo>
                  <a:pt x="213842" y="22860"/>
                </a:lnTo>
                <a:lnTo>
                  <a:pt x="226949" y="20332"/>
                </a:lnTo>
                <a:lnTo>
                  <a:pt x="290957" y="20332"/>
                </a:lnTo>
                <a:lnTo>
                  <a:pt x="303555" y="22860"/>
                </a:lnTo>
                <a:lnTo>
                  <a:pt x="313944" y="29210"/>
                </a:lnTo>
                <a:lnTo>
                  <a:pt x="320992" y="40640"/>
                </a:lnTo>
                <a:lnTo>
                  <a:pt x="323596" y="53340"/>
                </a:lnTo>
                <a:lnTo>
                  <a:pt x="323596" y="13944"/>
                </a:lnTo>
                <a:lnTo>
                  <a:pt x="310222" y="3810"/>
                </a:lnTo>
                <a:lnTo>
                  <a:pt x="289433" y="0"/>
                </a:lnTo>
                <a:lnTo>
                  <a:pt x="224663" y="0"/>
                </a:lnTo>
                <a:lnTo>
                  <a:pt x="204508" y="3810"/>
                </a:lnTo>
                <a:lnTo>
                  <a:pt x="187667" y="15240"/>
                </a:lnTo>
                <a:lnTo>
                  <a:pt x="176110" y="33032"/>
                </a:lnTo>
                <a:lnTo>
                  <a:pt x="171831" y="53340"/>
                </a:lnTo>
                <a:lnTo>
                  <a:pt x="172364" y="60960"/>
                </a:lnTo>
                <a:lnTo>
                  <a:pt x="173951" y="67310"/>
                </a:lnTo>
                <a:lnTo>
                  <a:pt x="176542" y="74930"/>
                </a:lnTo>
                <a:lnTo>
                  <a:pt x="180086" y="81280"/>
                </a:lnTo>
                <a:lnTo>
                  <a:pt x="133756" y="102882"/>
                </a:lnTo>
                <a:lnTo>
                  <a:pt x="97218" y="138430"/>
                </a:lnTo>
                <a:lnTo>
                  <a:pt x="73240" y="182880"/>
                </a:lnTo>
                <a:lnTo>
                  <a:pt x="64643" y="234950"/>
                </a:lnTo>
                <a:lnTo>
                  <a:pt x="64643" y="293382"/>
                </a:lnTo>
                <a:lnTo>
                  <a:pt x="67614" y="307340"/>
                </a:lnTo>
                <a:lnTo>
                  <a:pt x="75641" y="318782"/>
                </a:lnTo>
                <a:lnTo>
                  <a:pt x="87299" y="326390"/>
                </a:lnTo>
                <a:lnTo>
                  <a:pt x="101219" y="330200"/>
                </a:lnTo>
                <a:lnTo>
                  <a:pt x="108585" y="330200"/>
                </a:lnTo>
                <a:lnTo>
                  <a:pt x="117373" y="363232"/>
                </a:lnTo>
                <a:lnTo>
                  <a:pt x="133121" y="392430"/>
                </a:lnTo>
                <a:lnTo>
                  <a:pt x="155016" y="417830"/>
                </a:lnTo>
                <a:lnTo>
                  <a:pt x="182245" y="438150"/>
                </a:lnTo>
                <a:lnTo>
                  <a:pt x="182245" y="448310"/>
                </a:lnTo>
                <a:lnTo>
                  <a:pt x="116840" y="448310"/>
                </a:lnTo>
                <a:lnTo>
                  <a:pt x="96608" y="453390"/>
                </a:lnTo>
                <a:lnTo>
                  <a:pt x="79730" y="463550"/>
                </a:lnTo>
                <a:lnTo>
                  <a:pt x="68160" y="481330"/>
                </a:lnTo>
                <a:lnTo>
                  <a:pt x="63881" y="501650"/>
                </a:lnTo>
                <a:lnTo>
                  <a:pt x="63881" y="525780"/>
                </a:lnTo>
                <a:lnTo>
                  <a:pt x="49022" y="530860"/>
                </a:lnTo>
                <a:lnTo>
                  <a:pt x="28816" y="542290"/>
                </a:lnTo>
                <a:lnTo>
                  <a:pt x="13360" y="558800"/>
                </a:lnTo>
                <a:lnTo>
                  <a:pt x="3479" y="579132"/>
                </a:lnTo>
                <a:lnTo>
                  <a:pt x="0" y="600710"/>
                </a:lnTo>
                <a:lnTo>
                  <a:pt x="0" y="678180"/>
                </a:lnTo>
                <a:lnTo>
                  <a:pt x="4445" y="683260"/>
                </a:lnTo>
                <a:lnTo>
                  <a:pt x="15621" y="683260"/>
                </a:lnTo>
                <a:lnTo>
                  <a:pt x="20066" y="678180"/>
                </a:lnTo>
                <a:lnTo>
                  <a:pt x="20066" y="600710"/>
                </a:lnTo>
                <a:lnTo>
                  <a:pt x="22720" y="584200"/>
                </a:lnTo>
                <a:lnTo>
                  <a:pt x="30187" y="570230"/>
                </a:lnTo>
                <a:lnTo>
                  <a:pt x="41706" y="557530"/>
                </a:lnTo>
                <a:lnTo>
                  <a:pt x="56515" y="549910"/>
                </a:lnTo>
                <a:lnTo>
                  <a:pt x="97409" y="535940"/>
                </a:lnTo>
                <a:lnTo>
                  <a:pt x="97409" y="679450"/>
                </a:lnTo>
                <a:lnTo>
                  <a:pt x="101981" y="683260"/>
                </a:lnTo>
                <a:lnTo>
                  <a:pt x="113030" y="683260"/>
                </a:lnTo>
                <a:lnTo>
                  <a:pt x="118364" y="679450"/>
                </a:lnTo>
                <a:lnTo>
                  <a:pt x="118364" y="586740"/>
                </a:lnTo>
                <a:lnTo>
                  <a:pt x="151003" y="586740"/>
                </a:lnTo>
                <a:lnTo>
                  <a:pt x="151003" y="678180"/>
                </a:lnTo>
                <a:lnTo>
                  <a:pt x="156210" y="683260"/>
                </a:lnTo>
                <a:lnTo>
                  <a:pt x="167386" y="683260"/>
                </a:lnTo>
                <a:lnTo>
                  <a:pt x="171831" y="678180"/>
                </a:lnTo>
                <a:lnTo>
                  <a:pt x="171831" y="586740"/>
                </a:lnTo>
                <a:lnTo>
                  <a:pt x="171831" y="566432"/>
                </a:lnTo>
                <a:lnTo>
                  <a:pt x="171831" y="560082"/>
                </a:lnTo>
                <a:lnTo>
                  <a:pt x="177114" y="565150"/>
                </a:lnTo>
                <a:lnTo>
                  <a:pt x="182816" y="570230"/>
                </a:lnTo>
                <a:lnTo>
                  <a:pt x="188785" y="574040"/>
                </a:lnTo>
                <a:lnTo>
                  <a:pt x="194945" y="579132"/>
                </a:lnTo>
                <a:lnTo>
                  <a:pt x="209499" y="586740"/>
                </a:lnTo>
                <a:lnTo>
                  <a:pt x="225132" y="593090"/>
                </a:lnTo>
                <a:lnTo>
                  <a:pt x="241477" y="596900"/>
                </a:lnTo>
                <a:lnTo>
                  <a:pt x="274713" y="596900"/>
                </a:lnTo>
                <a:lnTo>
                  <a:pt x="290855" y="593090"/>
                </a:lnTo>
                <a:lnTo>
                  <a:pt x="306476" y="586740"/>
                </a:lnTo>
                <a:lnTo>
                  <a:pt x="321437" y="579132"/>
                </a:lnTo>
                <a:lnTo>
                  <a:pt x="322986" y="577850"/>
                </a:lnTo>
                <a:lnTo>
                  <a:pt x="327634" y="574040"/>
                </a:lnTo>
                <a:lnTo>
                  <a:pt x="333781" y="570230"/>
                </a:lnTo>
                <a:lnTo>
                  <a:pt x="339509" y="565150"/>
                </a:lnTo>
                <a:lnTo>
                  <a:pt x="344424" y="560082"/>
                </a:lnTo>
                <a:lnTo>
                  <a:pt x="344424" y="604532"/>
                </a:lnTo>
                <a:lnTo>
                  <a:pt x="349631" y="608330"/>
                </a:lnTo>
                <a:lnTo>
                  <a:pt x="360807" y="608330"/>
                </a:lnTo>
                <a:lnTo>
                  <a:pt x="365252" y="604532"/>
                </a:lnTo>
                <a:lnTo>
                  <a:pt x="365252" y="586740"/>
                </a:lnTo>
                <a:lnTo>
                  <a:pt x="398780" y="586740"/>
                </a:lnTo>
                <a:lnTo>
                  <a:pt x="398780" y="678180"/>
                </a:lnTo>
                <a:lnTo>
                  <a:pt x="403225" y="683260"/>
                </a:lnTo>
                <a:lnTo>
                  <a:pt x="414401" y="683260"/>
                </a:lnTo>
                <a:lnTo>
                  <a:pt x="418846" y="678180"/>
                </a:lnTo>
                <a:lnTo>
                  <a:pt x="418846" y="586740"/>
                </a:lnTo>
                <a:lnTo>
                  <a:pt x="418846" y="566432"/>
                </a:lnTo>
                <a:lnTo>
                  <a:pt x="418846" y="534682"/>
                </a:lnTo>
                <a:lnTo>
                  <a:pt x="459867" y="548640"/>
                </a:lnTo>
                <a:lnTo>
                  <a:pt x="474611" y="557530"/>
                </a:lnTo>
                <a:lnTo>
                  <a:pt x="486130" y="568960"/>
                </a:lnTo>
                <a:lnTo>
                  <a:pt x="493636" y="584200"/>
                </a:lnTo>
                <a:lnTo>
                  <a:pt x="496316" y="600710"/>
                </a:lnTo>
                <a:lnTo>
                  <a:pt x="496316" y="678180"/>
                </a:lnTo>
                <a:lnTo>
                  <a:pt x="500634" y="681990"/>
                </a:lnTo>
                <a:lnTo>
                  <a:pt x="511937" y="681990"/>
                </a:lnTo>
                <a:lnTo>
                  <a:pt x="517017" y="678180"/>
                </a:lnTo>
                <a:lnTo>
                  <a:pt x="517017" y="600710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4">
            <a:extLst>
              <a:ext uri="{FF2B5EF4-FFF2-40B4-BE49-F238E27FC236}">
                <a16:creationId xmlns:a16="http://schemas.microsoft.com/office/drawing/2014/main" id="{48EE77F6-9F38-4407-ADAF-307F9F380AB5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66692" y="1417574"/>
            <a:ext cx="1679575" cy="274320"/>
          </a:xfrm>
          <a:prstGeom prst="rect">
            <a:avLst/>
          </a:prstGeom>
        </p:spPr>
      </p:pic>
      <p:pic>
        <p:nvPicPr>
          <p:cNvPr id="27" name="object 25">
            <a:extLst>
              <a:ext uri="{FF2B5EF4-FFF2-40B4-BE49-F238E27FC236}">
                <a16:creationId xmlns:a16="http://schemas.microsoft.com/office/drawing/2014/main" id="{A182C6AD-8753-4A4E-A133-2D015C5AB5C3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689094" y="2329560"/>
            <a:ext cx="1501775" cy="274320"/>
          </a:xfrm>
          <a:prstGeom prst="rect">
            <a:avLst/>
          </a:prstGeom>
        </p:spPr>
      </p:pic>
      <p:pic>
        <p:nvPicPr>
          <p:cNvPr id="28" name="object 26">
            <a:extLst>
              <a:ext uri="{FF2B5EF4-FFF2-40B4-BE49-F238E27FC236}">
                <a16:creationId xmlns:a16="http://schemas.microsoft.com/office/drawing/2014/main" id="{7AD59B68-39F3-4CF8-AF34-36D3BBE8E1A1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995926" y="3350640"/>
            <a:ext cx="1627251" cy="274320"/>
          </a:xfrm>
          <a:prstGeom prst="rect">
            <a:avLst/>
          </a:prstGeom>
        </p:spPr>
      </p:pic>
      <p:pic>
        <p:nvPicPr>
          <p:cNvPr id="29" name="object 27">
            <a:extLst>
              <a:ext uri="{FF2B5EF4-FFF2-40B4-BE49-F238E27FC236}">
                <a16:creationId xmlns:a16="http://schemas.microsoft.com/office/drawing/2014/main" id="{490891B0-946A-4C39-986A-E5BDA1684C4E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09339" y="5820460"/>
            <a:ext cx="2525141" cy="274320"/>
          </a:xfrm>
          <a:prstGeom prst="rect">
            <a:avLst/>
          </a:prstGeom>
        </p:spPr>
      </p:pic>
      <p:grpSp>
        <p:nvGrpSpPr>
          <p:cNvPr id="30" name="object 28">
            <a:extLst>
              <a:ext uri="{FF2B5EF4-FFF2-40B4-BE49-F238E27FC236}">
                <a16:creationId xmlns:a16="http://schemas.microsoft.com/office/drawing/2014/main" id="{3D0EC053-E6AF-44C5-AA1D-BFB7CF7F3832}"/>
              </a:ext>
            </a:extLst>
          </p:cNvPr>
          <p:cNvGrpSpPr/>
          <p:nvPr/>
        </p:nvGrpSpPr>
        <p:grpSpPr>
          <a:xfrm>
            <a:off x="4847209" y="4529658"/>
            <a:ext cx="2841625" cy="549275"/>
            <a:chOff x="4847209" y="4529658"/>
            <a:chExt cx="2841625" cy="549275"/>
          </a:xfrm>
        </p:grpSpPr>
        <p:pic>
          <p:nvPicPr>
            <p:cNvPr id="31" name="object 29">
              <a:extLst>
                <a:ext uri="{FF2B5EF4-FFF2-40B4-BE49-F238E27FC236}">
                  <a16:creationId xmlns:a16="http://schemas.microsoft.com/office/drawing/2014/main" id="{A5DFE5E4-AC7D-47AE-B892-AC9B5089CDA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47209" y="4529658"/>
              <a:ext cx="2841498" cy="274624"/>
            </a:xfrm>
            <a:prstGeom prst="rect">
              <a:avLst/>
            </a:prstGeom>
          </p:spPr>
        </p:pic>
        <p:pic>
          <p:nvPicPr>
            <p:cNvPr id="32" name="object 30">
              <a:extLst>
                <a:ext uri="{FF2B5EF4-FFF2-40B4-BE49-F238E27FC236}">
                  <a16:creationId xmlns:a16="http://schemas.microsoft.com/office/drawing/2014/main" id="{6393EC10-BA32-4FD2-B07F-7D95DFD8D672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47209" y="4804536"/>
              <a:ext cx="2377440" cy="274319"/>
            </a:xfrm>
            <a:prstGeom prst="rect">
              <a:avLst/>
            </a:prstGeom>
          </p:spPr>
        </p:pic>
      </p:grpSp>
      <p:grpSp>
        <p:nvGrpSpPr>
          <p:cNvPr id="33" name="object 31">
            <a:extLst>
              <a:ext uri="{FF2B5EF4-FFF2-40B4-BE49-F238E27FC236}">
                <a16:creationId xmlns:a16="http://schemas.microsoft.com/office/drawing/2014/main" id="{062A50B9-B0D9-4218-8304-0D7E579BA54D}"/>
              </a:ext>
            </a:extLst>
          </p:cNvPr>
          <p:cNvGrpSpPr/>
          <p:nvPr/>
        </p:nvGrpSpPr>
        <p:grpSpPr>
          <a:xfrm>
            <a:off x="2972816" y="1198625"/>
            <a:ext cx="660400" cy="660400"/>
            <a:chOff x="2972816" y="1198625"/>
            <a:chExt cx="660400" cy="660400"/>
          </a:xfrm>
        </p:grpSpPr>
        <p:sp>
          <p:nvSpPr>
            <p:cNvPr id="34" name="object 32">
              <a:extLst>
                <a:ext uri="{FF2B5EF4-FFF2-40B4-BE49-F238E27FC236}">
                  <a16:creationId xmlns:a16="http://schemas.microsoft.com/office/drawing/2014/main" id="{E9375F39-61C0-40CA-AEA8-EF8AF9F14A6D}"/>
                </a:ext>
              </a:extLst>
            </p:cNvPr>
            <p:cNvSpPr/>
            <p:nvPr/>
          </p:nvSpPr>
          <p:spPr>
            <a:xfrm>
              <a:off x="3004566" y="1230375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49" y="0"/>
                  </a:moveTo>
                  <a:lnTo>
                    <a:pt x="250035" y="3905"/>
                  </a:lnTo>
                  <a:lnTo>
                    <a:pt x="204110" y="15213"/>
                  </a:lnTo>
                  <a:lnTo>
                    <a:pt x="161287" y="33309"/>
                  </a:lnTo>
                  <a:lnTo>
                    <a:pt x="122182" y="57578"/>
                  </a:lnTo>
                  <a:lnTo>
                    <a:pt x="87407" y="87407"/>
                  </a:lnTo>
                  <a:lnTo>
                    <a:pt x="57578" y="122182"/>
                  </a:lnTo>
                  <a:lnTo>
                    <a:pt x="33309" y="161287"/>
                  </a:lnTo>
                  <a:lnTo>
                    <a:pt x="15213" y="204110"/>
                  </a:lnTo>
                  <a:lnTo>
                    <a:pt x="3905" y="250035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49" y="596900"/>
                  </a:lnTo>
                  <a:lnTo>
                    <a:pt x="346833" y="592994"/>
                  </a:lnTo>
                  <a:lnTo>
                    <a:pt x="392740" y="581686"/>
                  </a:lnTo>
                  <a:lnTo>
                    <a:pt x="435556" y="563590"/>
                  </a:lnTo>
                  <a:lnTo>
                    <a:pt x="474663" y="539321"/>
                  </a:lnTo>
                  <a:lnTo>
                    <a:pt x="509444" y="509492"/>
                  </a:lnTo>
                  <a:lnTo>
                    <a:pt x="539284" y="474717"/>
                  </a:lnTo>
                  <a:lnTo>
                    <a:pt x="563566" y="435612"/>
                  </a:lnTo>
                  <a:lnTo>
                    <a:pt x="581674" y="392789"/>
                  </a:lnTo>
                  <a:lnTo>
                    <a:pt x="592990" y="346864"/>
                  </a:lnTo>
                  <a:lnTo>
                    <a:pt x="596899" y="298450"/>
                  </a:lnTo>
                  <a:lnTo>
                    <a:pt x="592990" y="250035"/>
                  </a:lnTo>
                  <a:lnTo>
                    <a:pt x="581674" y="204110"/>
                  </a:lnTo>
                  <a:lnTo>
                    <a:pt x="563566" y="161287"/>
                  </a:lnTo>
                  <a:lnTo>
                    <a:pt x="539284" y="122182"/>
                  </a:lnTo>
                  <a:lnTo>
                    <a:pt x="509444" y="87407"/>
                  </a:lnTo>
                  <a:lnTo>
                    <a:pt x="474663" y="57578"/>
                  </a:lnTo>
                  <a:lnTo>
                    <a:pt x="435556" y="33309"/>
                  </a:lnTo>
                  <a:lnTo>
                    <a:pt x="392740" y="15213"/>
                  </a:lnTo>
                  <a:lnTo>
                    <a:pt x="346833" y="3905"/>
                  </a:lnTo>
                  <a:lnTo>
                    <a:pt x="298449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>
              <a:extLst>
                <a:ext uri="{FF2B5EF4-FFF2-40B4-BE49-F238E27FC236}">
                  <a16:creationId xmlns:a16="http://schemas.microsoft.com/office/drawing/2014/main" id="{C2FFFB1D-2D69-4212-A73F-7019C85E3ECF}"/>
                </a:ext>
              </a:extLst>
            </p:cNvPr>
            <p:cNvSpPr/>
            <p:nvPr/>
          </p:nvSpPr>
          <p:spPr>
            <a:xfrm>
              <a:off x="3004566" y="1230375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5"/>
                  </a:lnTo>
                  <a:lnTo>
                    <a:pt x="15213" y="204110"/>
                  </a:lnTo>
                  <a:lnTo>
                    <a:pt x="33309" y="161287"/>
                  </a:lnTo>
                  <a:lnTo>
                    <a:pt x="57578" y="122182"/>
                  </a:lnTo>
                  <a:lnTo>
                    <a:pt x="87407" y="87407"/>
                  </a:lnTo>
                  <a:lnTo>
                    <a:pt x="122182" y="57578"/>
                  </a:lnTo>
                  <a:lnTo>
                    <a:pt x="161287" y="33309"/>
                  </a:lnTo>
                  <a:lnTo>
                    <a:pt x="204110" y="15213"/>
                  </a:lnTo>
                  <a:lnTo>
                    <a:pt x="250035" y="3905"/>
                  </a:lnTo>
                  <a:lnTo>
                    <a:pt x="298449" y="0"/>
                  </a:lnTo>
                  <a:lnTo>
                    <a:pt x="346833" y="3905"/>
                  </a:lnTo>
                  <a:lnTo>
                    <a:pt x="392740" y="15213"/>
                  </a:lnTo>
                  <a:lnTo>
                    <a:pt x="435556" y="33309"/>
                  </a:lnTo>
                  <a:lnTo>
                    <a:pt x="474663" y="57578"/>
                  </a:lnTo>
                  <a:lnTo>
                    <a:pt x="509444" y="87407"/>
                  </a:lnTo>
                  <a:lnTo>
                    <a:pt x="539284" y="122182"/>
                  </a:lnTo>
                  <a:lnTo>
                    <a:pt x="563566" y="161287"/>
                  </a:lnTo>
                  <a:lnTo>
                    <a:pt x="581674" y="204110"/>
                  </a:lnTo>
                  <a:lnTo>
                    <a:pt x="592990" y="250035"/>
                  </a:lnTo>
                  <a:lnTo>
                    <a:pt x="596899" y="298450"/>
                  </a:lnTo>
                  <a:lnTo>
                    <a:pt x="592990" y="346864"/>
                  </a:lnTo>
                  <a:lnTo>
                    <a:pt x="581674" y="392789"/>
                  </a:lnTo>
                  <a:lnTo>
                    <a:pt x="563566" y="435612"/>
                  </a:lnTo>
                  <a:lnTo>
                    <a:pt x="539284" y="474717"/>
                  </a:lnTo>
                  <a:lnTo>
                    <a:pt x="509444" y="509492"/>
                  </a:lnTo>
                  <a:lnTo>
                    <a:pt x="474663" y="539321"/>
                  </a:lnTo>
                  <a:lnTo>
                    <a:pt x="435556" y="563590"/>
                  </a:lnTo>
                  <a:lnTo>
                    <a:pt x="392740" y="581686"/>
                  </a:lnTo>
                  <a:lnTo>
                    <a:pt x="346833" y="592994"/>
                  </a:lnTo>
                  <a:lnTo>
                    <a:pt x="298449" y="596900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4">
            <a:extLst>
              <a:ext uri="{FF2B5EF4-FFF2-40B4-BE49-F238E27FC236}">
                <a16:creationId xmlns:a16="http://schemas.microsoft.com/office/drawing/2014/main" id="{C0AB61D1-BBC9-49E9-A6D2-3591EFA13315}"/>
              </a:ext>
            </a:extLst>
          </p:cNvPr>
          <p:cNvGrpSpPr/>
          <p:nvPr/>
        </p:nvGrpSpPr>
        <p:grpSpPr>
          <a:xfrm>
            <a:off x="3835780" y="2136394"/>
            <a:ext cx="660400" cy="660400"/>
            <a:chOff x="3835780" y="2136394"/>
            <a:chExt cx="660400" cy="660400"/>
          </a:xfrm>
        </p:grpSpPr>
        <p:sp>
          <p:nvSpPr>
            <p:cNvPr id="37" name="object 35">
              <a:extLst>
                <a:ext uri="{FF2B5EF4-FFF2-40B4-BE49-F238E27FC236}">
                  <a16:creationId xmlns:a16="http://schemas.microsoft.com/office/drawing/2014/main" id="{63C06A46-5F9B-4DF6-B2E3-6996F1583565}"/>
                </a:ext>
              </a:extLst>
            </p:cNvPr>
            <p:cNvSpPr/>
            <p:nvPr/>
          </p:nvSpPr>
          <p:spPr>
            <a:xfrm>
              <a:off x="3867530" y="2168144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9"/>
                  </a:lnTo>
                  <a:lnTo>
                    <a:pt x="204110" y="15225"/>
                  </a:lnTo>
                  <a:lnTo>
                    <a:pt x="161287" y="33333"/>
                  </a:lnTo>
                  <a:lnTo>
                    <a:pt x="122182" y="57615"/>
                  </a:lnTo>
                  <a:lnTo>
                    <a:pt x="87407" y="87455"/>
                  </a:lnTo>
                  <a:lnTo>
                    <a:pt x="57578" y="122236"/>
                  </a:lnTo>
                  <a:lnTo>
                    <a:pt x="33309" y="161343"/>
                  </a:lnTo>
                  <a:lnTo>
                    <a:pt x="15213" y="204159"/>
                  </a:lnTo>
                  <a:lnTo>
                    <a:pt x="3905" y="250066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50" y="596900"/>
                  </a:lnTo>
                  <a:lnTo>
                    <a:pt x="346864" y="592994"/>
                  </a:lnTo>
                  <a:lnTo>
                    <a:pt x="392789" y="581686"/>
                  </a:lnTo>
                  <a:lnTo>
                    <a:pt x="435612" y="563590"/>
                  </a:lnTo>
                  <a:lnTo>
                    <a:pt x="474717" y="539321"/>
                  </a:lnTo>
                  <a:lnTo>
                    <a:pt x="509492" y="509492"/>
                  </a:lnTo>
                  <a:lnTo>
                    <a:pt x="539321" y="474717"/>
                  </a:lnTo>
                  <a:lnTo>
                    <a:pt x="563590" y="435612"/>
                  </a:lnTo>
                  <a:lnTo>
                    <a:pt x="581686" y="392789"/>
                  </a:lnTo>
                  <a:lnTo>
                    <a:pt x="592994" y="346864"/>
                  </a:lnTo>
                  <a:lnTo>
                    <a:pt x="596900" y="298450"/>
                  </a:lnTo>
                  <a:lnTo>
                    <a:pt x="592994" y="250066"/>
                  </a:lnTo>
                  <a:lnTo>
                    <a:pt x="581686" y="204159"/>
                  </a:lnTo>
                  <a:lnTo>
                    <a:pt x="563590" y="161343"/>
                  </a:lnTo>
                  <a:lnTo>
                    <a:pt x="539321" y="122236"/>
                  </a:lnTo>
                  <a:lnTo>
                    <a:pt x="509492" y="87455"/>
                  </a:lnTo>
                  <a:lnTo>
                    <a:pt x="474717" y="57615"/>
                  </a:lnTo>
                  <a:lnTo>
                    <a:pt x="435612" y="33333"/>
                  </a:lnTo>
                  <a:lnTo>
                    <a:pt x="392789" y="15225"/>
                  </a:lnTo>
                  <a:lnTo>
                    <a:pt x="346864" y="3909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9591BB5D-A65D-45B8-8D06-0D2929D45A86}"/>
                </a:ext>
              </a:extLst>
            </p:cNvPr>
            <p:cNvSpPr/>
            <p:nvPr/>
          </p:nvSpPr>
          <p:spPr>
            <a:xfrm>
              <a:off x="3867530" y="2168144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66"/>
                  </a:lnTo>
                  <a:lnTo>
                    <a:pt x="15213" y="204159"/>
                  </a:lnTo>
                  <a:lnTo>
                    <a:pt x="33309" y="161343"/>
                  </a:lnTo>
                  <a:lnTo>
                    <a:pt x="57578" y="122236"/>
                  </a:lnTo>
                  <a:lnTo>
                    <a:pt x="87407" y="87455"/>
                  </a:lnTo>
                  <a:lnTo>
                    <a:pt x="122182" y="57615"/>
                  </a:lnTo>
                  <a:lnTo>
                    <a:pt x="161287" y="33333"/>
                  </a:lnTo>
                  <a:lnTo>
                    <a:pt x="204110" y="15225"/>
                  </a:lnTo>
                  <a:lnTo>
                    <a:pt x="250035" y="3909"/>
                  </a:lnTo>
                  <a:lnTo>
                    <a:pt x="298450" y="0"/>
                  </a:lnTo>
                  <a:lnTo>
                    <a:pt x="346864" y="3909"/>
                  </a:lnTo>
                  <a:lnTo>
                    <a:pt x="392789" y="15225"/>
                  </a:lnTo>
                  <a:lnTo>
                    <a:pt x="435612" y="33333"/>
                  </a:lnTo>
                  <a:lnTo>
                    <a:pt x="474717" y="57615"/>
                  </a:lnTo>
                  <a:lnTo>
                    <a:pt x="509492" y="87455"/>
                  </a:lnTo>
                  <a:lnTo>
                    <a:pt x="539321" y="122236"/>
                  </a:lnTo>
                  <a:lnTo>
                    <a:pt x="563590" y="161343"/>
                  </a:lnTo>
                  <a:lnTo>
                    <a:pt x="581686" y="204159"/>
                  </a:lnTo>
                  <a:lnTo>
                    <a:pt x="592994" y="250066"/>
                  </a:lnTo>
                  <a:lnTo>
                    <a:pt x="596900" y="298450"/>
                  </a:lnTo>
                  <a:lnTo>
                    <a:pt x="592994" y="346864"/>
                  </a:lnTo>
                  <a:lnTo>
                    <a:pt x="581686" y="392789"/>
                  </a:lnTo>
                  <a:lnTo>
                    <a:pt x="563590" y="435612"/>
                  </a:lnTo>
                  <a:lnTo>
                    <a:pt x="539321" y="474717"/>
                  </a:lnTo>
                  <a:lnTo>
                    <a:pt x="509492" y="509492"/>
                  </a:lnTo>
                  <a:lnTo>
                    <a:pt x="474717" y="539321"/>
                  </a:lnTo>
                  <a:lnTo>
                    <a:pt x="435612" y="563590"/>
                  </a:lnTo>
                  <a:lnTo>
                    <a:pt x="392789" y="581686"/>
                  </a:lnTo>
                  <a:lnTo>
                    <a:pt x="346864" y="592994"/>
                  </a:lnTo>
                  <a:lnTo>
                    <a:pt x="298450" y="596900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7">
            <a:extLst>
              <a:ext uri="{FF2B5EF4-FFF2-40B4-BE49-F238E27FC236}">
                <a16:creationId xmlns:a16="http://schemas.microsoft.com/office/drawing/2014/main" id="{41DE1F1C-0984-434C-819D-36392795FF7C}"/>
              </a:ext>
            </a:extLst>
          </p:cNvPr>
          <p:cNvGrpSpPr/>
          <p:nvPr/>
        </p:nvGrpSpPr>
        <p:grpSpPr>
          <a:xfrm>
            <a:off x="4252214" y="3200019"/>
            <a:ext cx="660400" cy="660400"/>
            <a:chOff x="4252214" y="3200019"/>
            <a:chExt cx="660400" cy="660400"/>
          </a:xfrm>
        </p:grpSpPr>
        <p:sp>
          <p:nvSpPr>
            <p:cNvPr id="40" name="object 38">
              <a:extLst>
                <a:ext uri="{FF2B5EF4-FFF2-40B4-BE49-F238E27FC236}">
                  <a16:creationId xmlns:a16="http://schemas.microsoft.com/office/drawing/2014/main" id="{D1618904-E318-4837-B808-FAC545B964D4}"/>
                </a:ext>
              </a:extLst>
            </p:cNvPr>
            <p:cNvSpPr/>
            <p:nvPr/>
          </p:nvSpPr>
          <p:spPr>
            <a:xfrm>
              <a:off x="4283964" y="3231769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5"/>
                  </a:lnTo>
                  <a:lnTo>
                    <a:pt x="204110" y="15213"/>
                  </a:lnTo>
                  <a:lnTo>
                    <a:pt x="161287" y="33309"/>
                  </a:lnTo>
                  <a:lnTo>
                    <a:pt x="122182" y="57578"/>
                  </a:lnTo>
                  <a:lnTo>
                    <a:pt x="87407" y="87407"/>
                  </a:lnTo>
                  <a:lnTo>
                    <a:pt x="57578" y="122182"/>
                  </a:lnTo>
                  <a:lnTo>
                    <a:pt x="33309" y="161287"/>
                  </a:lnTo>
                  <a:lnTo>
                    <a:pt x="15213" y="204110"/>
                  </a:lnTo>
                  <a:lnTo>
                    <a:pt x="3905" y="250035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50" y="596899"/>
                  </a:lnTo>
                  <a:lnTo>
                    <a:pt x="346833" y="592994"/>
                  </a:lnTo>
                  <a:lnTo>
                    <a:pt x="392740" y="581686"/>
                  </a:lnTo>
                  <a:lnTo>
                    <a:pt x="435556" y="563590"/>
                  </a:lnTo>
                  <a:lnTo>
                    <a:pt x="474663" y="539321"/>
                  </a:lnTo>
                  <a:lnTo>
                    <a:pt x="509444" y="509492"/>
                  </a:lnTo>
                  <a:lnTo>
                    <a:pt x="539284" y="474717"/>
                  </a:lnTo>
                  <a:lnTo>
                    <a:pt x="563566" y="435612"/>
                  </a:lnTo>
                  <a:lnTo>
                    <a:pt x="581674" y="392789"/>
                  </a:lnTo>
                  <a:lnTo>
                    <a:pt x="592990" y="346864"/>
                  </a:lnTo>
                  <a:lnTo>
                    <a:pt x="596900" y="298450"/>
                  </a:lnTo>
                  <a:lnTo>
                    <a:pt x="592990" y="250035"/>
                  </a:lnTo>
                  <a:lnTo>
                    <a:pt x="581674" y="204110"/>
                  </a:lnTo>
                  <a:lnTo>
                    <a:pt x="563566" y="161287"/>
                  </a:lnTo>
                  <a:lnTo>
                    <a:pt x="539284" y="122182"/>
                  </a:lnTo>
                  <a:lnTo>
                    <a:pt x="509444" y="87407"/>
                  </a:lnTo>
                  <a:lnTo>
                    <a:pt x="474663" y="57578"/>
                  </a:lnTo>
                  <a:lnTo>
                    <a:pt x="435556" y="33309"/>
                  </a:lnTo>
                  <a:lnTo>
                    <a:pt x="392740" y="15213"/>
                  </a:lnTo>
                  <a:lnTo>
                    <a:pt x="346833" y="3905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>
              <a:extLst>
                <a:ext uri="{FF2B5EF4-FFF2-40B4-BE49-F238E27FC236}">
                  <a16:creationId xmlns:a16="http://schemas.microsoft.com/office/drawing/2014/main" id="{6D289240-6665-42E2-B4FA-DE7A164686BB}"/>
                </a:ext>
              </a:extLst>
            </p:cNvPr>
            <p:cNvSpPr/>
            <p:nvPr/>
          </p:nvSpPr>
          <p:spPr>
            <a:xfrm>
              <a:off x="4283964" y="3231769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5"/>
                  </a:lnTo>
                  <a:lnTo>
                    <a:pt x="15213" y="204110"/>
                  </a:lnTo>
                  <a:lnTo>
                    <a:pt x="33309" y="161287"/>
                  </a:lnTo>
                  <a:lnTo>
                    <a:pt x="57578" y="122182"/>
                  </a:lnTo>
                  <a:lnTo>
                    <a:pt x="87407" y="87407"/>
                  </a:lnTo>
                  <a:lnTo>
                    <a:pt x="122182" y="57578"/>
                  </a:lnTo>
                  <a:lnTo>
                    <a:pt x="161287" y="33309"/>
                  </a:lnTo>
                  <a:lnTo>
                    <a:pt x="204110" y="15213"/>
                  </a:lnTo>
                  <a:lnTo>
                    <a:pt x="250035" y="3905"/>
                  </a:lnTo>
                  <a:lnTo>
                    <a:pt x="298450" y="0"/>
                  </a:lnTo>
                  <a:lnTo>
                    <a:pt x="346833" y="3905"/>
                  </a:lnTo>
                  <a:lnTo>
                    <a:pt x="392740" y="15213"/>
                  </a:lnTo>
                  <a:lnTo>
                    <a:pt x="435556" y="33309"/>
                  </a:lnTo>
                  <a:lnTo>
                    <a:pt x="474663" y="57578"/>
                  </a:lnTo>
                  <a:lnTo>
                    <a:pt x="509444" y="87407"/>
                  </a:lnTo>
                  <a:lnTo>
                    <a:pt x="539284" y="122182"/>
                  </a:lnTo>
                  <a:lnTo>
                    <a:pt x="563566" y="161287"/>
                  </a:lnTo>
                  <a:lnTo>
                    <a:pt x="581674" y="204110"/>
                  </a:lnTo>
                  <a:lnTo>
                    <a:pt x="592990" y="250035"/>
                  </a:lnTo>
                  <a:lnTo>
                    <a:pt x="596900" y="298450"/>
                  </a:lnTo>
                  <a:lnTo>
                    <a:pt x="592990" y="346864"/>
                  </a:lnTo>
                  <a:lnTo>
                    <a:pt x="581674" y="392789"/>
                  </a:lnTo>
                  <a:lnTo>
                    <a:pt x="563566" y="435612"/>
                  </a:lnTo>
                  <a:lnTo>
                    <a:pt x="539284" y="474717"/>
                  </a:lnTo>
                  <a:lnTo>
                    <a:pt x="509444" y="509492"/>
                  </a:lnTo>
                  <a:lnTo>
                    <a:pt x="474663" y="539321"/>
                  </a:lnTo>
                  <a:lnTo>
                    <a:pt x="435556" y="563590"/>
                  </a:lnTo>
                  <a:lnTo>
                    <a:pt x="392740" y="581686"/>
                  </a:lnTo>
                  <a:lnTo>
                    <a:pt x="346833" y="592994"/>
                  </a:lnTo>
                  <a:lnTo>
                    <a:pt x="298450" y="596899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0">
            <a:extLst>
              <a:ext uri="{FF2B5EF4-FFF2-40B4-BE49-F238E27FC236}">
                <a16:creationId xmlns:a16="http://schemas.microsoft.com/office/drawing/2014/main" id="{72432EA3-5497-4170-AF11-6105E627B169}"/>
              </a:ext>
            </a:extLst>
          </p:cNvPr>
          <p:cNvGrpSpPr/>
          <p:nvPr/>
        </p:nvGrpSpPr>
        <p:grpSpPr>
          <a:xfrm>
            <a:off x="3271265" y="5594121"/>
            <a:ext cx="660400" cy="660400"/>
            <a:chOff x="3271265" y="5594121"/>
            <a:chExt cx="660400" cy="660400"/>
          </a:xfrm>
        </p:grpSpPr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63E8934B-E7F5-49EF-960B-79005FE3ABFA}"/>
                </a:ext>
              </a:extLst>
            </p:cNvPr>
            <p:cNvSpPr/>
            <p:nvPr/>
          </p:nvSpPr>
          <p:spPr>
            <a:xfrm>
              <a:off x="3303015" y="5625871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6"/>
                  </a:lnTo>
                  <a:lnTo>
                    <a:pt x="204110" y="15214"/>
                  </a:lnTo>
                  <a:lnTo>
                    <a:pt x="161287" y="33311"/>
                  </a:lnTo>
                  <a:lnTo>
                    <a:pt x="122182" y="57582"/>
                  </a:lnTo>
                  <a:lnTo>
                    <a:pt x="87407" y="87412"/>
                  </a:lnTo>
                  <a:lnTo>
                    <a:pt x="57578" y="122187"/>
                  </a:lnTo>
                  <a:lnTo>
                    <a:pt x="33309" y="161293"/>
                  </a:lnTo>
                  <a:lnTo>
                    <a:pt x="15213" y="204115"/>
                  </a:lnTo>
                  <a:lnTo>
                    <a:pt x="3905" y="250038"/>
                  </a:lnTo>
                  <a:lnTo>
                    <a:pt x="0" y="298450"/>
                  </a:lnTo>
                  <a:lnTo>
                    <a:pt x="3905" y="346858"/>
                  </a:lnTo>
                  <a:lnTo>
                    <a:pt x="15213" y="392779"/>
                  </a:lnTo>
                  <a:lnTo>
                    <a:pt x="33309" y="435601"/>
                  </a:lnTo>
                  <a:lnTo>
                    <a:pt x="57578" y="474706"/>
                  </a:lnTo>
                  <a:lnTo>
                    <a:pt x="87407" y="509482"/>
                  </a:lnTo>
                  <a:lnTo>
                    <a:pt x="122182" y="539313"/>
                  </a:lnTo>
                  <a:lnTo>
                    <a:pt x="161287" y="563585"/>
                  </a:lnTo>
                  <a:lnTo>
                    <a:pt x="204110" y="581683"/>
                  </a:lnTo>
                  <a:lnTo>
                    <a:pt x="250035" y="592993"/>
                  </a:lnTo>
                  <a:lnTo>
                    <a:pt x="298450" y="596900"/>
                  </a:lnTo>
                  <a:lnTo>
                    <a:pt x="346833" y="592993"/>
                  </a:lnTo>
                  <a:lnTo>
                    <a:pt x="392740" y="581683"/>
                  </a:lnTo>
                  <a:lnTo>
                    <a:pt x="435556" y="563585"/>
                  </a:lnTo>
                  <a:lnTo>
                    <a:pt x="474663" y="539313"/>
                  </a:lnTo>
                  <a:lnTo>
                    <a:pt x="509444" y="509482"/>
                  </a:lnTo>
                  <a:lnTo>
                    <a:pt x="539284" y="474706"/>
                  </a:lnTo>
                  <a:lnTo>
                    <a:pt x="563566" y="435601"/>
                  </a:lnTo>
                  <a:lnTo>
                    <a:pt x="581674" y="392779"/>
                  </a:lnTo>
                  <a:lnTo>
                    <a:pt x="592990" y="346858"/>
                  </a:lnTo>
                  <a:lnTo>
                    <a:pt x="596900" y="298450"/>
                  </a:lnTo>
                  <a:lnTo>
                    <a:pt x="592990" y="250038"/>
                  </a:lnTo>
                  <a:lnTo>
                    <a:pt x="581674" y="204115"/>
                  </a:lnTo>
                  <a:lnTo>
                    <a:pt x="563566" y="161293"/>
                  </a:lnTo>
                  <a:lnTo>
                    <a:pt x="539284" y="122187"/>
                  </a:lnTo>
                  <a:lnTo>
                    <a:pt x="509444" y="87412"/>
                  </a:lnTo>
                  <a:lnTo>
                    <a:pt x="474663" y="57582"/>
                  </a:lnTo>
                  <a:lnTo>
                    <a:pt x="435556" y="33311"/>
                  </a:lnTo>
                  <a:lnTo>
                    <a:pt x="392740" y="15214"/>
                  </a:lnTo>
                  <a:lnTo>
                    <a:pt x="346833" y="3906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2">
              <a:extLst>
                <a:ext uri="{FF2B5EF4-FFF2-40B4-BE49-F238E27FC236}">
                  <a16:creationId xmlns:a16="http://schemas.microsoft.com/office/drawing/2014/main" id="{7BB79EF4-CA49-4699-898F-F9FDDC7ED4A4}"/>
                </a:ext>
              </a:extLst>
            </p:cNvPr>
            <p:cNvSpPr/>
            <p:nvPr/>
          </p:nvSpPr>
          <p:spPr>
            <a:xfrm>
              <a:off x="3303015" y="5625871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8"/>
                  </a:lnTo>
                  <a:lnTo>
                    <a:pt x="15213" y="204115"/>
                  </a:lnTo>
                  <a:lnTo>
                    <a:pt x="33309" y="161293"/>
                  </a:lnTo>
                  <a:lnTo>
                    <a:pt x="57578" y="122187"/>
                  </a:lnTo>
                  <a:lnTo>
                    <a:pt x="87407" y="87412"/>
                  </a:lnTo>
                  <a:lnTo>
                    <a:pt x="122182" y="57582"/>
                  </a:lnTo>
                  <a:lnTo>
                    <a:pt x="161287" y="33311"/>
                  </a:lnTo>
                  <a:lnTo>
                    <a:pt x="204110" y="15214"/>
                  </a:lnTo>
                  <a:lnTo>
                    <a:pt x="250035" y="3906"/>
                  </a:lnTo>
                  <a:lnTo>
                    <a:pt x="298450" y="0"/>
                  </a:lnTo>
                  <a:lnTo>
                    <a:pt x="346833" y="3906"/>
                  </a:lnTo>
                  <a:lnTo>
                    <a:pt x="392740" y="15214"/>
                  </a:lnTo>
                  <a:lnTo>
                    <a:pt x="435556" y="33311"/>
                  </a:lnTo>
                  <a:lnTo>
                    <a:pt x="474663" y="57582"/>
                  </a:lnTo>
                  <a:lnTo>
                    <a:pt x="509444" y="87412"/>
                  </a:lnTo>
                  <a:lnTo>
                    <a:pt x="539284" y="122187"/>
                  </a:lnTo>
                  <a:lnTo>
                    <a:pt x="563566" y="161293"/>
                  </a:lnTo>
                  <a:lnTo>
                    <a:pt x="581674" y="204115"/>
                  </a:lnTo>
                  <a:lnTo>
                    <a:pt x="592990" y="250038"/>
                  </a:lnTo>
                  <a:lnTo>
                    <a:pt x="596900" y="298450"/>
                  </a:lnTo>
                  <a:lnTo>
                    <a:pt x="592990" y="346858"/>
                  </a:lnTo>
                  <a:lnTo>
                    <a:pt x="581674" y="392779"/>
                  </a:lnTo>
                  <a:lnTo>
                    <a:pt x="563566" y="435601"/>
                  </a:lnTo>
                  <a:lnTo>
                    <a:pt x="539284" y="474706"/>
                  </a:lnTo>
                  <a:lnTo>
                    <a:pt x="509444" y="509482"/>
                  </a:lnTo>
                  <a:lnTo>
                    <a:pt x="474663" y="539313"/>
                  </a:lnTo>
                  <a:lnTo>
                    <a:pt x="435556" y="563585"/>
                  </a:lnTo>
                  <a:lnTo>
                    <a:pt x="392740" y="581683"/>
                  </a:lnTo>
                  <a:lnTo>
                    <a:pt x="346833" y="592993"/>
                  </a:lnTo>
                  <a:lnTo>
                    <a:pt x="298450" y="596900"/>
                  </a:lnTo>
                  <a:lnTo>
                    <a:pt x="250035" y="592993"/>
                  </a:lnTo>
                  <a:lnTo>
                    <a:pt x="204110" y="581683"/>
                  </a:lnTo>
                  <a:lnTo>
                    <a:pt x="161287" y="563585"/>
                  </a:lnTo>
                  <a:lnTo>
                    <a:pt x="122182" y="539313"/>
                  </a:lnTo>
                  <a:lnTo>
                    <a:pt x="87407" y="509482"/>
                  </a:lnTo>
                  <a:lnTo>
                    <a:pt x="57578" y="474706"/>
                  </a:lnTo>
                  <a:lnTo>
                    <a:pt x="33309" y="435601"/>
                  </a:lnTo>
                  <a:lnTo>
                    <a:pt x="15213" y="392779"/>
                  </a:lnTo>
                  <a:lnTo>
                    <a:pt x="3905" y="346858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3">
            <a:extLst>
              <a:ext uri="{FF2B5EF4-FFF2-40B4-BE49-F238E27FC236}">
                <a16:creationId xmlns:a16="http://schemas.microsoft.com/office/drawing/2014/main" id="{DE66FF36-655B-4EF1-B030-9F748E68507E}"/>
              </a:ext>
            </a:extLst>
          </p:cNvPr>
          <p:cNvGrpSpPr/>
          <p:nvPr/>
        </p:nvGrpSpPr>
        <p:grpSpPr>
          <a:xfrm>
            <a:off x="4081017" y="4525390"/>
            <a:ext cx="660400" cy="660400"/>
            <a:chOff x="4081017" y="4525390"/>
            <a:chExt cx="660400" cy="660400"/>
          </a:xfrm>
        </p:grpSpPr>
        <p:sp>
          <p:nvSpPr>
            <p:cNvPr id="46" name="object 44">
              <a:extLst>
                <a:ext uri="{FF2B5EF4-FFF2-40B4-BE49-F238E27FC236}">
                  <a16:creationId xmlns:a16="http://schemas.microsoft.com/office/drawing/2014/main" id="{4EF816D7-3720-4454-B5D9-E6253DE542A4}"/>
                </a:ext>
              </a:extLst>
            </p:cNvPr>
            <p:cNvSpPr/>
            <p:nvPr/>
          </p:nvSpPr>
          <p:spPr>
            <a:xfrm>
              <a:off x="4112767" y="455714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66" y="3905"/>
                  </a:lnTo>
                  <a:lnTo>
                    <a:pt x="204159" y="15213"/>
                  </a:lnTo>
                  <a:lnTo>
                    <a:pt x="161343" y="33309"/>
                  </a:lnTo>
                  <a:lnTo>
                    <a:pt x="122236" y="57578"/>
                  </a:lnTo>
                  <a:lnTo>
                    <a:pt x="87455" y="87407"/>
                  </a:lnTo>
                  <a:lnTo>
                    <a:pt x="57615" y="122182"/>
                  </a:lnTo>
                  <a:lnTo>
                    <a:pt x="33333" y="161287"/>
                  </a:lnTo>
                  <a:lnTo>
                    <a:pt x="15225" y="204110"/>
                  </a:lnTo>
                  <a:lnTo>
                    <a:pt x="3909" y="250035"/>
                  </a:lnTo>
                  <a:lnTo>
                    <a:pt x="0" y="298449"/>
                  </a:lnTo>
                  <a:lnTo>
                    <a:pt x="3909" y="346864"/>
                  </a:lnTo>
                  <a:lnTo>
                    <a:pt x="15225" y="392789"/>
                  </a:lnTo>
                  <a:lnTo>
                    <a:pt x="33333" y="435612"/>
                  </a:lnTo>
                  <a:lnTo>
                    <a:pt x="57615" y="474717"/>
                  </a:lnTo>
                  <a:lnTo>
                    <a:pt x="87455" y="509492"/>
                  </a:lnTo>
                  <a:lnTo>
                    <a:pt x="122236" y="539321"/>
                  </a:lnTo>
                  <a:lnTo>
                    <a:pt x="161343" y="563590"/>
                  </a:lnTo>
                  <a:lnTo>
                    <a:pt x="204159" y="581686"/>
                  </a:lnTo>
                  <a:lnTo>
                    <a:pt x="250066" y="592994"/>
                  </a:lnTo>
                  <a:lnTo>
                    <a:pt x="298450" y="596899"/>
                  </a:lnTo>
                  <a:lnTo>
                    <a:pt x="346864" y="592994"/>
                  </a:lnTo>
                  <a:lnTo>
                    <a:pt x="392789" y="581686"/>
                  </a:lnTo>
                  <a:lnTo>
                    <a:pt x="435612" y="563590"/>
                  </a:lnTo>
                  <a:lnTo>
                    <a:pt x="474717" y="539321"/>
                  </a:lnTo>
                  <a:lnTo>
                    <a:pt x="509492" y="509492"/>
                  </a:lnTo>
                  <a:lnTo>
                    <a:pt x="539321" y="474717"/>
                  </a:lnTo>
                  <a:lnTo>
                    <a:pt x="563590" y="435612"/>
                  </a:lnTo>
                  <a:lnTo>
                    <a:pt x="581686" y="392789"/>
                  </a:lnTo>
                  <a:lnTo>
                    <a:pt x="592994" y="346864"/>
                  </a:lnTo>
                  <a:lnTo>
                    <a:pt x="596900" y="298449"/>
                  </a:lnTo>
                  <a:lnTo>
                    <a:pt x="592994" y="250035"/>
                  </a:lnTo>
                  <a:lnTo>
                    <a:pt x="581686" y="204110"/>
                  </a:lnTo>
                  <a:lnTo>
                    <a:pt x="563590" y="161287"/>
                  </a:lnTo>
                  <a:lnTo>
                    <a:pt x="539321" y="122182"/>
                  </a:lnTo>
                  <a:lnTo>
                    <a:pt x="509492" y="87407"/>
                  </a:lnTo>
                  <a:lnTo>
                    <a:pt x="474717" y="57578"/>
                  </a:lnTo>
                  <a:lnTo>
                    <a:pt x="435612" y="33309"/>
                  </a:lnTo>
                  <a:lnTo>
                    <a:pt x="392789" y="15213"/>
                  </a:lnTo>
                  <a:lnTo>
                    <a:pt x="346864" y="3905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5">
              <a:extLst>
                <a:ext uri="{FF2B5EF4-FFF2-40B4-BE49-F238E27FC236}">
                  <a16:creationId xmlns:a16="http://schemas.microsoft.com/office/drawing/2014/main" id="{B689FC55-16DB-424A-8CCA-6015C247E6CB}"/>
                </a:ext>
              </a:extLst>
            </p:cNvPr>
            <p:cNvSpPr/>
            <p:nvPr/>
          </p:nvSpPr>
          <p:spPr>
            <a:xfrm>
              <a:off x="4112767" y="455714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49"/>
                  </a:moveTo>
                  <a:lnTo>
                    <a:pt x="3909" y="250035"/>
                  </a:lnTo>
                  <a:lnTo>
                    <a:pt x="15225" y="204110"/>
                  </a:lnTo>
                  <a:lnTo>
                    <a:pt x="33333" y="161287"/>
                  </a:lnTo>
                  <a:lnTo>
                    <a:pt x="57615" y="122182"/>
                  </a:lnTo>
                  <a:lnTo>
                    <a:pt x="87455" y="87407"/>
                  </a:lnTo>
                  <a:lnTo>
                    <a:pt x="122236" y="57578"/>
                  </a:lnTo>
                  <a:lnTo>
                    <a:pt x="161343" y="33309"/>
                  </a:lnTo>
                  <a:lnTo>
                    <a:pt x="204159" y="15213"/>
                  </a:lnTo>
                  <a:lnTo>
                    <a:pt x="250066" y="3905"/>
                  </a:lnTo>
                  <a:lnTo>
                    <a:pt x="298450" y="0"/>
                  </a:lnTo>
                  <a:lnTo>
                    <a:pt x="346864" y="3905"/>
                  </a:lnTo>
                  <a:lnTo>
                    <a:pt x="392789" y="15213"/>
                  </a:lnTo>
                  <a:lnTo>
                    <a:pt x="435612" y="33309"/>
                  </a:lnTo>
                  <a:lnTo>
                    <a:pt x="474717" y="57578"/>
                  </a:lnTo>
                  <a:lnTo>
                    <a:pt x="509492" y="87407"/>
                  </a:lnTo>
                  <a:lnTo>
                    <a:pt x="539321" y="122182"/>
                  </a:lnTo>
                  <a:lnTo>
                    <a:pt x="563590" y="161287"/>
                  </a:lnTo>
                  <a:lnTo>
                    <a:pt x="581686" y="204110"/>
                  </a:lnTo>
                  <a:lnTo>
                    <a:pt x="592994" y="250035"/>
                  </a:lnTo>
                  <a:lnTo>
                    <a:pt x="596900" y="298449"/>
                  </a:lnTo>
                  <a:lnTo>
                    <a:pt x="592994" y="346864"/>
                  </a:lnTo>
                  <a:lnTo>
                    <a:pt x="581686" y="392789"/>
                  </a:lnTo>
                  <a:lnTo>
                    <a:pt x="563590" y="435612"/>
                  </a:lnTo>
                  <a:lnTo>
                    <a:pt x="539321" y="474717"/>
                  </a:lnTo>
                  <a:lnTo>
                    <a:pt x="509492" y="509492"/>
                  </a:lnTo>
                  <a:lnTo>
                    <a:pt x="474717" y="539321"/>
                  </a:lnTo>
                  <a:lnTo>
                    <a:pt x="435612" y="563590"/>
                  </a:lnTo>
                  <a:lnTo>
                    <a:pt x="392789" y="581686"/>
                  </a:lnTo>
                  <a:lnTo>
                    <a:pt x="346864" y="592994"/>
                  </a:lnTo>
                  <a:lnTo>
                    <a:pt x="298450" y="596899"/>
                  </a:lnTo>
                  <a:lnTo>
                    <a:pt x="250066" y="592994"/>
                  </a:lnTo>
                  <a:lnTo>
                    <a:pt x="204159" y="581686"/>
                  </a:lnTo>
                  <a:lnTo>
                    <a:pt x="161343" y="563590"/>
                  </a:lnTo>
                  <a:lnTo>
                    <a:pt x="122236" y="539321"/>
                  </a:lnTo>
                  <a:lnTo>
                    <a:pt x="87455" y="509492"/>
                  </a:lnTo>
                  <a:lnTo>
                    <a:pt x="57615" y="474717"/>
                  </a:lnTo>
                  <a:lnTo>
                    <a:pt x="33333" y="435612"/>
                  </a:lnTo>
                  <a:lnTo>
                    <a:pt x="15225" y="392789"/>
                  </a:lnTo>
                  <a:lnTo>
                    <a:pt x="3909" y="346864"/>
                  </a:lnTo>
                  <a:lnTo>
                    <a:pt x="0" y="298449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6">
            <a:extLst>
              <a:ext uri="{FF2B5EF4-FFF2-40B4-BE49-F238E27FC236}">
                <a16:creationId xmlns:a16="http://schemas.microsoft.com/office/drawing/2014/main" id="{BE3BE940-3386-4941-A24D-BD20F65A3AF9}"/>
              </a:ext>
            </a:extLst>
          </p:cNvPr>
          <p:cNvGrpSpPr/>
          <p:nvPr/>
        </p:nvGrpSpPr>
        <p:grpSpPr>
          <a:xfrm>
            <a:off x="625144" y="3438397"/>
            <a:ext cx="3303904" cy="1463675"/>
            <a:chOff x="625144" y="3438397"/>
            <a:chExt cx="3303904" cy="1463675"/>
          </a:xfrm>
        </p:grpSpPr>
        <p:pic>
          <p:nvPicPr>
            <p:cNvPr id="49" name="object 47">
              <a:extLst>
                <a:ext uri="{FF2B5EF4-FFF2-40B4-BE49-F238E27FC236}">
                  <a16:creationId xmlns:a16="http://schemas.microsoft.com/office/drawing/2014/main" id="{B201E530-1D43-46B8-8383-314B270CB60B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5144" y="3438397"/>
              <a:ext cx="1538224" cy="487679"/>
            </a:xfrm>
            <a:prstGeom prst="rect">
              <a:avLst/>
            </a:prstGeom>
          </p:spPr>
        </p:pic>
        <p:pic>
          <p:nvPicPr>
            <p:cNvPr id="50" name="object 48">
              <a:extLst>
                <a:ext uri="{FF2B5EF4-FFF2-40B4-BE49-F238E27FC236}">
                  <a16:creationId xmlns:a16="http://schemas.microsoft.com/office/drawing/2014/main" id="{E6128FD4-79F3-4E1F-8AB8-47CB5A7D3052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5144" y="3925773"/>
              <a:ext cx="3303904" cy="487984"/>
            </a:xfrm>
            <a:prstGeom prst="rect">
              <a:avLst/>
            </a:prstGeom>
          </p:spPr>
        </p:pic>
        <p:pic>
          <p:nvPicPr>
            <p:cNvPr id="51" name="object 49">
              <a:extLst>
                <a:ext uri="{FF2B5EF4-FFF2-40B4-BE49-F238E27FC236}">
                  <a16:creationId xmlns:a16="http://schemas.microsoft.com/office/drawing/2014/main" id="{9CBDD41C-2DA8-43C3-A7E3-E8BCD9ACB000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5144" y="4414138"/>
              <a:ext cx="2625471" cy="487680"/>
            </a:xfrm>
            <a:prstGeom prst="rect">
              <a:avLst/>
            </a:prstGeom>
          </p:spPr>
        </p:pic>
      </p:grpSp>
      <p:sp>
        <p:nvSpPr>
          <p:cNvPr id="52" name="object 50">
            <a:extLst>
              <a:ext uri="{FF2B5EF4-FFF2-40B4-BE49-F238E27FC236}">
                <a16:creationId xmlns:a16="http://schemas.microsoft.com/office/drawing/2014/main" id="{8B717329-68F8-47BB-9452-382F52D155E8}"/>
              </a:ext>
            </a:extLst>
          </p:cNvPr>
          <p:cNvSpPr/>
          <p:nvPr/>
        </p:nvSpPr>
        <p:spPr>
          <a:xfrm>
            <a:off x="661212" y="2213355"/>
            <a:ext cx="997585" cy="1022350"/>
          </a:xfrm>
          <a:custGeom>
            <a:avLst/>
            <a:gdLst/>
            <a:ahLst/>
            <a:cxnLst/>
            <a:rect l="l" t="t" r="r" b="b"/>
            <a:pathLst>
              <a:path w="997585" h="1022350">
                <a:moveTo>
                  <a:pt x="173570" y="148971"/>
                </a:moveTo>
                <a:lnTo>
                  <a:pt x="172567" y="141351"/>
                </a:lnTo>
                <a:lnTo>
                  <a:pt x="172415" y="140182"/>
                </a:lnTo>
                <a:lnTo>
                  <a:pt x="172046" y="139192"/>
                </a:lnTo>
                <a:lnTo>
                  <a:pt x="169252" y="131800"/>
                </a:lnTo>
                <a:lnTo>
                  <a:pt x="164490" y="124218"/>
                </a:lnTo>
                <a:lnTo>
                  <a:pt x="158546" y="117856"/>
                </a:lnTo>
                <a:lnTo>
                  <a:pt x="156006" y="111379"/>
                </a:lnTo>
                <a:lnTo>
                  <a:pt x="145681" y="85026"/>
                </a:lnTo>
                <a:lnTo>
                  <a:pt x="145681" y="700659"/>
                </a:lnTo>
                <a:lnTo>
                  <a:pt x="145681" y="752094"/>
                </a:lnTo>
                <a:lnTo>
                  <a:pt x="144602" y="757428"/>
                </a:lnTo>
                <a:lnTo>
                  <a:pt x="141363" y="759587"/>
                </a:lnTo>
                <a:lnTo>
                  <a:pt x="47155" y="759587"/>
                </a:lnTo>
                <a:lnTo>
                  <a:pt x="42837" y="755269"/>
                </a:lnTo>
                <a:lnTo>
                  <a:pt x="42837" y="700659"/>
                </a:lnTo>
                <a:lnTo>
                  <a:pt x="145681" y="700659"/>
                </a:lnTo>
                <a:lnTo>
                  <a:pt x="145681" y="85026"/>
                </a:lnTo>
                <a:lnTo>
                  <a:pt x="144602" y="82270"/>
                </a:lnTo>
                <a:lnTo>
                  <a:pt x="144602" y="144653"/>
                </a:lnTo>
                <a:lnTo>
                  <a:pt x="144602" y="672846"/>
                </a:lnTo>
                <a:lnTo>
                  <a:pt x="108153" y="672846"/>
                </a:lnTo>
                <a:lnTo>
                  <a:pt x="108153" y="671703"/>
                </a:lnTo>
                <a:lnTo>
                  <a:pt x="108153" y="141351"/>
                </a:lnTo>
                <a:lnTo>
                  <a:pt x="140373" y="141351"/>
                </a:lnTo>
                <a:lnTo>
                  <a:pt x="144602" y="144653"/>
                </a:lnTo>
                <a:lnTo>
                  <a:pt x="144602" y="82270"/>
                </a:lnTo>
                <a:lnTo>
                  <a:pt x="125806" y="34290"/>
                </a:lnTo>
                <a:lnTo>
                  <a:pt x="124256" y="30340"/>
                </a:lnTo>
                <a:lnTo>
                  <a:pt x="124256" y="111379"/>
                </a:lnTo>
                <a:lnTo>
                  <a:pt x="79273" y="111379"/>
                </a:lnTo>
                <a:lnTo>
                  <a:pt x="79273" y="139192"/>
                </a:lnTo>
                <a:lnTo>
                  <a:pt x="79273" y="671703"/>
                </a:lnTo>
                <a:lnTo>
                  <a:pt x="42837" y="671703"/>
                </a:lnTo>
                <a:lnTo>
                  <a:pt x="42837" y="143510"/>
                </a:lnTo>
                <a:lnTo>
                  <a:pt x="47155" y="139192"/>
                </a:lnTo>
                <a:lnTo>
                  <a:pt x="79273" y="139192"/>
                </a:lnTo>
                <a:lnTo>
                  <a:pt x="79273" y="111379"/>
                </a:lnTo>
                <a:lnTo>
                  <a:pt x="63169" y="111379"/>
                </a:lnTo>
                <a:lnTo>
                  <a:pt x="93218" y="34290"/>
                </a:lnTo>
                <a:lnTo>
                  <a:pt x="124256" y="111379"/>
                </a:lnTo>
                <a:lnTo>
                  <a:pt x="124256" y="30340"/>
                </a:lnTo>
                <a:lnTo>
                  <a:pt x="93218" y="0"/>
                </a:lnTo>
                <a:lnTo>
                  <a:pt x="84658" y="1358"/>
                </a:lnTo>
                <a:lnTo>
                  <a:pt x="77012" y="5232"/>
                </a:lnTo>
                <a:lnTo>
                  <a:pt x="70751" y="11315"/>
                </a:lnTo>
                <a:lnTo>
                  <a:pt x="66408" y="19304"/>
                </a:lnTo>
                <a:lnTo>
                  <a:pt x="27800" y="117856"/>
                </a:lnTo>
                <a:lnTo>
                  <a:pt x="21399" y="124079"/>
                </a:lnTo>
                <a:lnTo>
                  <a:pt x="16713" y="131419"/>
                </a:lnTo>
                <a:lnTo>
                  <a:pt x="13843" y="139763"/>
                </a:lnTo>
                <a:lnTo>
                  <a:pt x="12865" y="148971"/>
                </a:lnTo>
                <a:lnTo>
                  <a:pt x="12865" y="753110"/>
                </a:lnTo>
                <a:lnTo>
                  <a:pt x="15240" y="767600"/>
                </a:lnTo>
                <a:lnTo>
                  <a:pt x="23139" y="779513"/>
                </a:lnTo>
                <a:lnTo>
                  <a:pt x="35255" y="787603"/>
                </a:lnTo>
                <a:lnTo>
                  <a:pt x="50304" y="790575"/>
                </a:lnTo>
                <a:lnTo>
                  <a:pt x="136055" y="790575"/>
                </a:lnTo>
                <a:lnTo>
                  <a:pt x="150939" y="787603"/>
                </a:lnTo>
                <a:lnTo>
                  <a:pt x="162839" y="779513"/>
                </a:lnTo>
                <a:lnTo>
                  <a:pt x="170713" y="767600"/>
                </a:lnTo>
                <a:lnTo>
                  <a:pt x="172288" y="759587"/>
                </a:lnTo>
                <a:lnTo>
                  <a:pt x="173570" y="753110"/>
                </a:lnTo>
                <a:lnTo>
                  <a:pt x="173570" y="700659"/>
                </a:lnTo>
                <a:lnTo>
                  <a:pt x="173570" y="672846"/>
                </a:lnTo>
                <a:lnTo>
                  <a:pt x="173570" y="148971"/>
                </a:lnTo>
                <a:close/>
              </a:path>
              <a:path w="997585" h="1022350">
                <a:moveTo>
                  <a:pt x="366395" y="93218"/>
                </a:moveTo>
                <a:lnTo>
                  <a:pt x="365620" y="86042"/>
                </a:lnTo>
                <a:lnTo>
                  <a:pt x="365518" y="85725"/>
                </a:lnTo>
                <a:lnTo>
                  <a:pt x="363435" y="79159"/>
                </a:lnTo>
                <a:lnTo>
                  <a:pt x="360045" y="72898"/>
                </a:lnTo>
                <a:lnTo>
                  <a:pt x="355688" y="67564"/>
                </a:lnTo>
                <a:lnTo>
                  <a:pt x="355688" y="57912"/>
                </a:lnTo>
                <a:lnTo>
                  <a:pt x="355688" y="36449"/>
                </a:lnTo>
                <a:lnTo>
                  <a:pt x="354622" y="31115"/>
                </a:lnTo>
                <a:lnTo>
                  <a:pt x="352844" y="22136"/>
                </a:lnTo>
                <a:lnTo>
                  <a:pt x="345084" y="10566"/>
                </a:lnTo>
                <a:lnTo>
                  <a:pt x="333514" y="2832"/>
                </a:lnTo>
                <a:lnTo>
                  <a:pt x="326720" y="1485"/>
                </a:lnTo>
                <a:lnTo>
                  <a:pt x="326720" y="34290"/>
                </a:lnTo>
                <a:lnTo>
                  <a:pt x="326720" y="57912"/>
                </a:lnTo>
                <a:lnTo>
                  <a:pt x="255993" y="57912"/>
                </a:lnTo>
                <a:lnTo>
                  <a:pt x="255993" y="37465"/>
                </a:lnTo>
                <a:lnTo>
                  <a:pt x="254914" y="34290"/>
                </a:lnTo>
                <a:lnTo>
                  <a:pt x="258152" y="31115"/>
                </a:lnTo>
                <a:lnTo>
                  <a:pt x="322491" y="31115"/>
                </a:lnTo>
                <a:lnTo>
                  <a:pt x="326720" y="34290"/>
                </a:lnTo>
                <a:lnTo>
                  <a:pt x="326720" y="1485"/>
                </a:lnTo>
                <a:lnTo>
                  <a:pt x="319252" y="0"/>
                </a:lnTo>
                <a:lnTo>
                  <a:pt x="260311" y="0"/>
                </a:lnTo>
                <a:lnTo>
                  <a:pt x="246659" y="2832"/>
                </a:lnTo>
                <a:lnTo>
                  <a:pt x="235407" y="10566"/>
                </a:lnTo>
                <a:lnTo>
                  <a:pt x="227761" y="22136"/>
                </a:lnTo>
                <a:lnTo>
                  <a:pt x="224955" y="36449"/>
                </a:lnTo>
                <a:lnTo>
                  <a:pt x="224955" y="67564"/>
                </a:lnTo>
                <a:lnTo>
                  <a:pt x="220129" y="72898"/>
                </a:lnTo>
                <a:lnTo>
                  <a:pt x="216789" y="79159"/>
                </a:lnTo>
                <a:lnTo>
                  <a:pt x="214934" y="85725"/>
                </a:lnTo>
                <a:lnTo>
                  <a:pt x="214858" y="86042"/>
                </a:lnTo>
                <a:lnTo>
                  <a:pt x="214236" y="93218"/>
                </a:lnTo>
                <a:lnTo>
                  <a:pt x="214236" y="348234"/>
                </a:lnTo>
                <a:lnTo>
                  <a:pt x="215379" y="358025"/>
                </a:lnTo>
                <a:lnTo>
                  <a:pt x="215392" y="358178"/>
                </a:lnTo>
                <a:lnTo>
                  <a:pt x="218770" y="366928"/>
                </a:lnTo>
                <a:lnTo>
                  <a:pt x="224180" y="374078"/>
                </a:lnTo>
                <a:lnTo>
                  <a:pt x="231432" y="379222"/>
                </a:lnTo>
                <a:lnTo>
                  <a:pt x="264629" y="462788"/>
                </a:lnTo>
                <a:lnTo>
                  <a:pt x="268909" y="469976"/>
                </a:lnTo>
                <a:lnTo>
                  <a:pt x="275018" y="475373"/>
                </a:lnTo>
                <a:lnTo>
                  <a:pt x="282333" y="478764"/>
                </a:lnTo>
                <a:lnTo>
                  <a:pt x="290271" y="479933"/>
                </a:lnTo>
                <a:lnTo>
                  <a:pt x="298665" y="478764"/>
                </a:lnTo>
                <a:lnTo>
                  <a:pt x="305968" y="475373"/>
                </a:lnTo>
                <a:lnTo>
                  <a:pt x="311861" y="469976"/>
                </a:lnTo>
                <a:lnTo>
                  <a:pt x="316014" y="462788"/>
                </a:lnTo>
                <a:lnTo>
                  <a:pt x="322414" y="446659"/>
                </a:lnTo>
                <a:lnTo>
                  <a:pt x="347091" y="384556"/>
                </a:lnTo>
                <a:lnTo>
                  <a:pt x="349211" y="379222"/>
                </a:lnTo>
                <a:lnTo>
                  <a:pt x="356412" y="373659"/>
                </a:lnTo>
                <a:lnTo>
                  <a:pt x="361810" y="366547"/>
                </a:lnTo>
                <a:lnTo>
                  <a:pt x="365150" y="358178"/>
                </a:lnTo>
                <a:lnTo>
                  <a:pt x="365213" y="358025"/>
                </a:lnTo>
                <a:lnTo>
                  <a:pt x="365506" y="355600"/>
                </a:lnTo>
                <a:lnTo>
                  <a:pt x="366395" y="348234"/>
                </a:lnTo>
                <a:lnTo>
                  <a:pt x="366395" y="270002"/>
                </a:lnTo>
                <a:lnTo>
                  <a:pt x="359918" y="262509"/>
                </a:lnTo>
                <a:lnTo>
                  <a:pt x="343903" y="262509"/>
                </a:lnTo>
                <a:lnTo>
                  <a:pt x="337426" y="270002"/>
                </a:lnTo>
                <a:lnTo>
                  <a:pt x="337426" y="351409"/>
                </a:lnTo>
                <a:lnTo>
                  <a:pt x="334276" y="355600"/>
                </a:lnTo>
                <a:lnTo>
                  <a:pt x="316014" y="355600"/>
                </a:lnTo>
                <a:lnTo>
                  <a:pt x="316014" y="384556"/>
                </a:lnTo>
                <a:lnTo>
                  <a:pt x="290271" y="446659"/>
                </a:lnTo>
                <a:lnTo>
                  <a:pt x="266700" y="384556"/>
                </a:lnTo>
                <a:lnTo>
                  <a:pt x="316014" y="384556"/>
                </a:lnTo>
                <a:lnTo>
                  <a:pt x="316014" y="355600"/>
                </a:lnTo>
                <a:lnTo>
                  <a:pt x="247446" y="355600"/>
                </a:lnTo>
                <a:lnTo>
                  <a:pt x="243217" y="352552"/>
                </a:lnTo>
                <a:lnTo>
                  <a:pt x="243217" y="90043"/>
                </a:lnTo>
                <a:lnTo>
                  <a:pt x="246367" y="85725"/>
                </a:lnTo>
                <a:lnTo>
                  <a:pt x="333197" y="85725"/>
                </a:lnTo>
                <a:lnTo>
                  <a:pt x="337426" y="88900"/>
                </a:lnTo>
                <a:lnTo>
                  <a:pt x="337426" y="219583"/>
                </a:lnTo>
                <a:lnTo>
                  <a:pt x="343903" y="227203"/>
                </a:lnTo>
                <a:lnTo>
                  <a:pt x="359918" y="227203"/>
                </a:lnTo>
                <a:lnTo>
                  <a:pt x="366395" y="219583"/>
                </a:lnTo>
                <a:lnTo>
                  <a:pt x="366395" y="93218"/>
                </a:lnTo>
                <a:close/>
              </a:path>
              <a:path w="997585" h="1022350">
                <a:moveTo>
                  <a:pt x="374942" y="625729"/>
                </a:moveTo>
                <a:lnTo>
                  <a:pt x="374053" y="618109"/>
                </a:lnTo>
                <a:lnTo>
                  <a:pt x="373938" y="617118"/>
                </a:lnTo>
                <a:lnTo>
                  <a:pt x="371030" y="609193"/>
                </a:lnTo>
                <a:lnTo>
                  <a:pt x="366318" y="602272"/>
                </a:lnTo>
                <a:lnTo>
                  <a:pt x="359918" y="596646"/>
                </a:lnTo>
                <a:lnTo>
                  <a:pt x="359918" y="587121"/>
                </a:lnTo>
                <a:lnTo>
                  <a:pt x="359918" y="572135"/>
                </a:lnTo>
                <a:lnTo>
                  <a:pt x="357949" y="562356"/>
                </a:lnTo>
                <a:lnTo>
                  <a:pt x="357009" y="557657"/>
                </a:lnTo>
                <a:lnTo>
                  <a:pt x="356920" y="557237"/>
                </a:lnTo>
                <a:lnTo>
                  <a:pt x="348818" y="545363"/>
                </a:lnTo>
                <a:lnTo>
                  <a:pt x="344982" y="542848"/>
                </a:lnTo>
                <a:lnTo>
                  <a:pt x="344982" y="621284"/>
                </a:lnTo>
                <a:lnTo>
                  <a:pt x="344982" y="755269"/>
                </a:lnTo>
                <a:lnTo>
                  <a:pt x="341744" y="759587"/>
                </a:lnTo>
                <a:lnTo>
                  <a:pt x="239979" y="759587"/>
                </a:lnTo>
                <a:lnTo>
                  <a:pt x="235661" y="755269"/>
                </a:lnTo>
                <a:lnTo>
                  <a:pt x="235661" y="621284"/>
                </a:lnTo>
                <a:lnTo>
                  <a:pt x="238899" y="618109"/>
                </a:lnTo>
                <a:lnTo>
                  <a:pt x="340664" y="618109"/>
                </a:lnTo>
                <a:lnTo>
                  <a:pt x="344982" y="621284"/>
                </a:lnTo>
                <a:lnTo>
                  <a:pt x="344982" y="542848"/>
                </a:lnTo>
                <a:lnTo>
                  <a:pt x="336905" y="537514"/>
                </a:lnTo>
                <a:lnTo>
                  <a:pt x="332117" y="536575"/>
                </a:lnTo>
                <a:lnTo>
                  <a:pt x="332117" y="566674"/>
                </a:lnTo>
                <a:lnTo>
                  <a:pt x="332117" y="587121"/>
                </a:lnTo>
                <a:lnTo>
                  <a:pt x="250685" y="587121"/>
                </a:lnTo>
                <a:lnTo>
                  <a:pt x="250685" y="566674"/>
                </a:lnTo>
                <a:lnTo>
                  <a:pt x="252844" y="562356"/>
                </a:lnTo>
                <a:lnTo>
                  <a:pt x="327787" y="562356"/>
                </a:lnTo>
                <a:lnTo>
                  <a:pt x="332117" y="566674"/>
                </a:lnTo>
                <a:lnTo>
                  <a:pt x="332117" y="536575"/>
                </a:lnTo>
                <a:lnTo>
                  <a:pt x="322478" y="534670"/>
                </a:lnTo>
                <a:lnTo>
                  <a:pt x="258152" y="534670"/>
                </a:lnTo>
                <a:lnTo>
                  <a:pt x="243255" y="537654"/>
                </a:lnTo>
                <a:lnTo>
                  <a:pt x="231355" y="545744"/>
                </a:lnTo>
                <a:lnTo>
                  <a:pt x="223469" y="557657"/>
                </a:lnTo>
                <a:lnTo>
                  <a:pt x="220624" y="572135"/>
                </a:lnTo>
                <a:lnTo>
                  <a:pt x="220624" y="596646"/>
                </a:lnTo>
                <a:lnTo>
                  <a:pt x="214223" y="602272"/>
                </a:lnTo>
                <a:lnTo>
                  <a:pt x="209537" y="609193"/>
                </a:lnTo>
                <a:lnTo>
                  <a:pt x="206667" y="617118"/>
                </a:lnTo>
                <a:lnTo>
                  <a:pt x="205689" y="625729"/>
                </a:lnTo>
                <a:lnTo>
                  <a:pt x="205689" y="753110"/>
                </a:lnTo>
                <a:lnTo>
                  <a:pt x="208064" y="767600"/>
                </a:lnTo>
                <a:lnTo>
                  <a:pt x="215976" y="779513"/>
                </a:lnTo>
                <a:lnTo>
                  <a:pt x="228117" y="787603"/>
                </a:lnTo>
                <a:lnTo>
                  <a:pt x="243217" y="790575"/>
                </a:lnTo>
                <a:lnTo>
                  <a:pt x="337426" y="790575"/>
                </a:lnTo>
                <a:lnTo>
                  <a:pt x="352310" y="787603"/>
                </a:lnTo>
                <a:lnTo>
                  <a:pt x="364210" y="779513"/>
                </a:lnTo>
                <a:lnTo>
                  <a:pt x="372084" y="767600"/>
                </a:lnTo>
                <a:lnTo>
                  <a:pt x="373659" y="759587"/>
                </a:lnTo>
                <a:lnTo>
                  <a:pt x="374942" y="753110"/>
                </a:lnTo>
                <a:lnTo>
                  <a:pt x="374942" y="625729"/>
                </a:lnTo>
                <a:close/>
              </a:path>
              <a:path w="997585" h="1022350">
                <a:moveTo>
                  <a:pt x="890219" y="639572"/>
                </a:moveTo>
                <a:lnTo>
                  <a:pt x="883742" y="632079"/>
                </a:lnTo>
                <a:lnTo>
                  <a:pt x="875233" y="632079"/>
                </a:lnTo>
                <a:lnTo>
                  <a:pt x="867740" y="632079"/>
                </a:lnTo>
                <a:lnTo>
                  <a:pt x="861263" y="639572"/>
                </a:lnTo>
                <a:lnTo>
                  <a:pt x="861263" y="655574"/>
                </a:lnTo>
                <a:lnTo>
                  <a:pt x="867740" y="662051"/>
                </a:lnTo>
                <a:lnTo>
                  <a:pt x="883742" y="662051"/>
                </a:lnTo>
                <a:lnTo>
                  <a:pt x="890219" y="655574"/>
                </a:lnTo>
                <a:lnTo>
                  <a:pt x="890219" y="639572"/>
                </a:lnTo>
                <a:close/>
              </a:path>
              <a:path w="997585" h="1022350">
                <a:moveTo>
                  <a:pt x="893521" y="678180"/>
                </a:moveTo>
                <a:lnTo>
                  <a:pt x="885901" y="671703"/>
                </a:lnTo>
                <a:lnTo>
                  <a:pt x="825957" y="671703"/>
                </a:lnTo>
                <a:lnTo>
                  <a:pt x="817321" y="671703"/>
                </a:lnTo>
                <a:lnTo>
                  <a:pt x="810971" y="678180"/>
                </a:lnTo>
                <a:lnTo>
                  <a:pt x="810971" y="694182"/>
                </a:lnTo>
                <a:lnTo>
                  <a:pt x="817321" y="700659"/>
                </a:lnTo>
                <a:lnTo>
                  <a:pt x="885901" y="700659"/>
                </a:lnTo>
                <a:lnTo>
                  <a:pt x="893521" y="694182"/>
                </a:lnTo>
                <a:lnTo>
                  <a:pt x="893521" y="678180"/>
                </a:lnTo>
                <a:close/>
              </a:path>
              <a:path w="997585" h="1022350">
                <a:moveTo>
                  <a:pt x="982408" y="78232"/>
                </a:moveTo>
                <a:lnTo>
                  <a:pt x="977696" y="54051"/>
                </a:lnTo>
                <a:lnTo>
                  <a:pt x="973150" y="47117"/>
                </a:lnTo>
                <a:lnTo>
                  <a:pt x="964730" y="34264"/>
                </a:lnTo>
                <a:lnTo>
                  <a:pt x="960170" y="31115"/>
                </a:lnTo>
                <a:lnTo>
                  <a:pt x="952322" y="25717"/>
                </a:lnTo>
                <a:lnTo>
                  <a:pt x="952322" y="78232"/>
                </a:lnTo>
                <a:lnTo>
                  <a:pt x="952322" y="716788"/>
                </a:lnTo>
                <a:lnTo>
                  <a:pt x="949883" y="728814"/>
                </a:lnTo>
                <a:lnTo>
                  <a:pt x="943254" y="738670"/>
                </a:lnTo>
                <a:lnTo>
                  <a:pt x="933399" y="745337"/>
                </a:lnTo>
                <a:lnTo>
                  <a:pt x="921334" y="747776"/>
                </a:lnTo>
                <a:lnTo>
                  <a:pt x="572084" y="747776"/>
                </a:lnTo>
                <a:lnTo>
                  <a:pt x="572084" y="47117"/>
                </a:lnTo>
                <a:lnTo>
                  <a:pt x="921334" y="47117"/>
                </a:lnTo>
                <a:lnTo>
                  <a:pt x="933399" y="49568"/>
                </a:lnTo>
                <a:lnTo>
                  <a:pt x="943254" y="56248"/>
                </a:lnTo>
                <a:lnTo>
                  <a:pt x="949883" y="66141"/>
                </a:lnTo>
                <a:lnTo>
                  <a:pt x="952322" y="78232"/>
                </a:lnTo>
                <a:lnTo>
                  <a:pt x="952322" y="25717"/>
                </a:lnTo>
                <a:lnTo>
                  <a:pt x="945337" y="20904"/>
                </a:lnTo>
                <a:lnTo>
                  <a:pt x="921334" y="16002"/>
                </a:lnTo>
                <a:lnTo>
                  <a:pt x="567766" y="16002"/>
                </a:lnTo>
                <a:lnTo>
                  <a:pt x="563003" y="9486"/>
                </a:lnTo>
                <a:lnTo>
                  <a:pt x="556920" y="4432"/>
                </a:lnTo>
                <a:lnTo>
                  <a:pt x="549821" y="1168"/>
                </a:lnTo>
                <a:lnTo>
                  <a:pt x="542036" y="0"/>
                </a:lnTo>
                <a:lnTo>
                  <a:pt x="540956" y="0"/>
                </a:lnTo>
                <a:lnTo>
                  <a:pt x="540956" y="31115"/>
                </a:lnTo>
                <a:lnTo>
                  <a:pt x="540956" y="763905"/>
                </a:lnTo>
                <a:lnTo>
                  <a:pt x="519544" y="763905"/>
                </a:lnTo>
                <a:lnTo>
                  <a:pt x="519544" y="745617"/>
                </a:lnTo>
                <a:lnTo>
                  <a:pt x="519544" y="46101"/>
                </a:lnTo>
                <a:lnTo>
                  <a:pt x="519544" y="31115"/>
                </a:lnTo>
                <a:lnTo>
                  <a:pt x="540956" y="31115"/>
                </a:lnTo>
                <a:lnTo>
                  <a:pt x="540956" y="0"/>
                </a:lnTo>
                <a:lnTo>
                  <a:pt x="518464" y="0"/>
                </a:lnTo>
                <a:lnTo>
                  <a:pt x="510374" y="1168"/>
                </a:lnTo>
                <a:lnTo>
                  <a:pt x="502793" y="4432"/>
                </a:lnTo>
                <a:lnTo>
                  <a:pt x="496633" y="9486"/>
                </a:lnTo>
                <a:lnTo>
                  <a:pt x="492810" y="16002"/>
                </a:lnTo>
                <a:lnTo>
                  <a:pt x="446747" y="16002"/>
                </a:lnTo>
                <a:lnTo>
                  <a:pt x="431850" y="19024"/>
                </a:lnTo>
                <a:lnTo>
                  <a:pt x="419950" y="27178"/>
                </a:lnTo>
                <a:lnTo>
                  <a:pt x="412076" y="39154"/>
                </a:lnTo>
                <a:lnTo>
                  <a:pt x="409232" y="53594"/>
                </a:lnTo>
                <a:lnTo>
                  <a:pt x="409232" y="219583"/>
                </a:lnTo>
                <a:lnTo>
                  <a:pt x="416699" y="226060"/>
                </a:lnTo>
                <a:lnTo>
                  <a:pt x="432803" y="226060"/>
                </a:lnTo>
                <a:lnTo>
                  <a:pt x="439191" y="219583"/>
                </a:lnTo>
                <a:lnTo>
                  <a:pt x="439191" y="49276"/>
                </a:lnTo>
                <a:lnTo>
                  <a:pt x="443509" y="46101"/>
                </a:lnTo>
                <a:lnTo>
                  <a:pt x="488492" y="46101"/>
                </a:lnTo>
                <a:lnTo>
                  <a:pt x="488492" y="745617"/>
                </a:lnTo>
                <a:lnTo>
                  <a:pt x="443509" y="745617"/>
                </a:lnTo>
                <a:lnTo>
                  <a:pt x="439191" y="742442"/>
                </a:lnTo>
                <a:lnTo>
                  <a:pt x="439191" y="267843"/>
                </a:lnTo>
                <a:lnTo>
                  <a:pt x="432803" y="261493"/>
                </a:lnTo>
                <a:lnTo>
                  <a:pt x="416699" y="261493"/>
                </a:lnTo>
                <a:lnTo>
                  <a:pt x="409232" y="267843"/>
                </a:lnTo>
                <a:lnTo>
                  <a:pt x="409333" y="738670"/>
                </a:lnTo>
                <a:lnTo>
                  <a:pt x="432714" y="775576"/>
                </a:lnTo>
                <a:lnTo>
                  <a:pt x="446747" y="778764"/>
                </a:lnTo>
                <a:lnTo>
                  <a:pt x="492810" y="778764"/>
                </a:lnTo>
                <a:lnTo>
                  <a:pt x="497547" y="784936"/>
                </a:lnTo>
                <a:lnTo>
                  <a:pt x="503605" y="790067"/>
                </a:lnTo>
                <a:lnTo>
                  <a:pt x="510679" y="793597"/>
                </a:lnTo>
                <a:lnTo>
                  <a:pt x="518464" y="794893"/>
                </a:lnTo>
                <a:lnTo>
                  <a:pt x="542036" y="794893"/>
                </a:lnTo>
                <a:lnTo>
                  <a:pt x="549960" y="793597"/>
                </a:lnTo>
                <a:lnTo>
                  <a:pt x="557288" y="790067"/>
                </a:lnTo>
                <a:lnTo>
                  <a:pt x="563422" y="784936"/>
                </a:lnTo>
                <a:lnTo>
                  <a:pt x="567766" y="778764"/>
                </a:lnTo>
                <a:lnTo>
                  <a:pt x="921334" y="778764"/>
                </a:lnTo>
                <a:lnTo>
                  <a:pt x="944854" y="774052"/>
                </a:lnTo>
                <a:lnTo>
                  <a:pt x="959993" y="763905"/>
                </a:lnTo>
                <a:lnTo>
                  <a:pt x="964298" y="761022"/>
                </a:lnTo>
                <a:lnTo>
                  <a:pt x="973213" y="747776"/>
                </a:lnTo>
                <a:lnTo>
                  <a:pt x="977531" y="741375"/>
                </a:lnTo>
                <a:lnTo>
                  <a:pt x="982408" y="716788"/>
                </a:lnTo>
                <a:lnTo>
                  <a:pt x="982408" y="78232"/>
                </a:lnTo>
                <a:close/>
              </a:path>
              <a:path w="997585" h="1022350">
                <a:moveTo>
                  <a:pt x="997407" y="855980"/>
                </a:moveTo>
                <a:lnTo>
                  <a:pt x="993305" y="841502"/>
                </a:lnTo>
                <a:lnTo>
                  <a:pt x="984783" y="829589"/>
                </a:lnTo>
                <a:lnTo>
                  <a:pt x="972667" y="821499"/>
                </a:lnTo>
                <a:lnTo>
                  <a:pt x="957783" y="818515"/>
                </a:lnTo>
                <a:lnTo>
                  <a:pt x="37528" y="818515"/>
                </a:lnTo>
                <a:lnTo>
                  <a:pt x="22580" y="821499"/>
                </a:lnTo>
                <a:lnTo>
                  <a:pt x="10693" y="829589"/>
                </a:lnTo>
                <a:lnTo>
                  <a:pt x="2832" y="841502"/>
                </a:lnTo>
                <a:lnTo>
                  <a:pt x="0" y="855980"/>
                </a:lnTo>
                <a:lnTo>
                  <a:pt x="0" y="984504"/>
                </a:lnTo>
                <a:lnTo>
                  <a:pt x="2984" y="999413"/>
                </a:lnTo>
                <a:lnTo>
                  <a:pt x="11099" y="1011288"/>
                </a:lnTo>
                <a:lnTo>
                  <a:pt x="23037" y="1019136"/>
                </a:lnTo>
                <a:lnTo>
                  <a:pt x="37528" y="1021969"/>
                </a:lnTo>
                <a:lnTo>
                  <a:pt x="767029" y="1021969"/>
                </a:lnTo>
                <a:lnTo>
                  <a:pt x="773506" y="1015619"/>
                </a:lnTo>
                <a:lnTo>
                  <a:pt x="773506" y="999490"/>
                </a:lnTo>
                <a:lnTo>
                  <a:pt x="767029" y="991997"/>
                </a:lnTo>
                <a:lnTo>
                  <a:pt x="33210" y="991997"/>
                </a:lnTo>
                <a:lnTo>
                  <a:pt x="28892" y="988822"/>
                </a:lnTo>
                <a:lnTo>
                  <a:pt x="28892" y="851662"/>
                </a:lnTo>
                <a:lnTo>
                  <a:pt x="33210" y="847344"/>
                </a:lnTo>
                <a:lnTo>
                  <a:pt x="93218" y="847344"/>
                </a:lnTo>
                <a:lnTo>
                  <a:pt x="93218" y="878459"/>
                </a:lnTo>
                <a:lnTo>
                  <a:pt x="100685" y="884936"/>
                </a:lnTo>
                <a:lnTo>
                  <a:pt x="116789" y="884936"/>
                </a:lnTo>
                <a:lnTo>
                  <a:pt x="123177" y="878459"/>
                </a:lnTo>
                <a:lnTo>
                  <a:pt x="123177" y="847344"/>
                </a:lnTo>
                <a:lnTo>
                  <a:pt x="164934" y="847344"/>
                </a:lnTo>
                <a:lnTo>
                  <a:pt x="164934" y="878459"/>
                </a:lnTo>
                <a:lnTo>
                  <a:pt x="171411" y="884936"/>
                </a:lnTo>
                <a:lnTo>
                  <a:pt x="187426" y="884936"/>
                </a:lnTo>
                <a:lnTo>
                  <a:pt x="193903" y="878459"/>
                </a:lnTo>
                <a:lnTo>
                  <a:pt x="193903" y="847344"/>
                </a:lnTo>
                <a:lnTo>
                  <a:pt x="235661" y="847344"/>
                </a:lnTo>
                <a:lnTo>
                  <a:pt x="235661" y="878459"/>
                </a:lnTo>
                <a:lnTo>
                  <a:pt x="242138" y="884936"/>
                </a:lnTo>
                <a:lnTo>
                  <a:pt x="258152" y="884936"/>
                </a:lnTo>
                <a:lnTo>
                  <a:pt x="264629" y="878459"/>
                </a:lnTo>
                <a:lnTo>
                  <a:pt x="264629" y="847344"/>
                </a:lnTo>
                <a:lnTo>
                  <a:pt x="306374" y="847344"/>
                </a:lnTo>
                <a:lnTo>
                  <a:pt x="306374" y="878459"/>
                </a:lnTo>
                <a:lnTo>
                  <a:pt x="312762" y="884936"/>
                </a:lnTo>
                <a:lnTo>
                  <a:pt x="328879" y="884936"/>
                </a:lnTo>
                <a:lnTo>
                  <a:pt x="336346" y="878459"/>
                </a:lnTo>
                <a:lnTo>
                  <a:pt x="336346" y="847344"/>
                </a:lnTo>
                <a:lnTo>
                  <a:pt x="377101" y="847344"/>
                </a:lnTo>
                <a:lnTo>
                  <a:pt x="377101" y="878459"/>
                </a:lnTo>
                <a:lnTo>
                  <a:pt x="384568" y="884936"/>
                </a:lnTo>
                <a:lnTo>
                  <a:pt x="400672" y="884936"/>
                </a:lnTo>
                <a:lnTo>
                  <a:pt x="407060" y="878459"/>
                </a:lnTo>
                <a:lnTo>
                  <a:pt x="407060" y="847344"/>
                </a:lnTo>
                <a:lnTo>
                  <a:pt x="448906" y="847344"/>
                </a:lnTo>
                <a:lnTo>
                  <a:pt x="448906" y="878459"/>
                </a:lnTo>
                <a:lnTo>
                  <a:pt x="455295" y="884936"/>
                </a:lnTo>
                <a:lnTo>
                  <a:pt x="471398" y="884936"/>
                </a:lnTo>
                <a:lnTo>
                  <a:pt x="477786" y="878459"/>
                </a:lnTo>
                <a:lnTo>
                  <a:pt x="477786" y="847344"/>
                </a:lnTo>
                <a:lnTo>
                  <a:pt x="519544" y="847344"/>
                </a:lnTo>
                <a:lnTo>
                  <a:pt x="519544" y="878459"/>
                </a:lnTo>
                <a:lnTo>
                  <a:pt x="526021" y="884936"/>
                </a:lnTo>
                <a:lnTo>
                  <a:pt x="542036" y="884936"/>
                </a:lnTo>
                <a:lnTo>
                  <a:pt x="548513" y="878459"/>
                </a:lnTo>
                <a:lnTo>
                  <a:pt x="548513" y="847344"/>
                </a:lnTo>
                <a:lnTo>
                  <a:pt x="590257" y="847344"/>
                </a:lnTo>
                <a:lnTo>
                  <a:pt x="590257" y="878459"/>
                </a:lnTo>
                <a:lnTo>
                  <a:pt x="596734" y="884936"/>
                </a:lnTo>
                <a:lnTo>
                  <a:pt x="612724" y="884936"/>
                </a:lnTo>
                <a:lnTo>
                  <a:pt x="620344" y="878459"/>
                </a:lnTo>
                <a:lnTo>
                  <a:pt x="620344" y="847344"/>
                </a:lnTo>
                <a:lnTo>
                  <a:pt x="660984" y="847344"/>
                </a:lnTo>
                <a:lnTo>
                  <a:pt x="660984" y="878459"/>
                </a:lnTo>
                <a:lnTo>
                  <a:pt x="668477" y="884936"/>
                </a:lnTo>
                <a:lnTo>
                  <a:pt x="684606" y="884936"/>
                </a:lnTo>
                <a:lnTo>
                  <a:pt x="690956" y="878459"/>
                </a:lnTo>
                <a:lnTo>
                  <a:pt x="690956" y="847344"/>
                </a:lnTo>
                <a:lnTo>
                  <a:pt x="732739" y="847344"/>
                </a:lnTo>
                <a:lnTo>
                  <a:pt x="732739" y="878459"/>
                </a:lnTo>
                <a:lnTo>
                  <a:pt x="739216" y="884936"/>
                </a:lnTo>
                <a:lnTo>
                  <a:pt x="755345" y="884936"/>
                </a:lnTo>
                <a:lnTo>
                  <a:pt x="761695" y="878459"/>
                </a:lnTo>
                <a:lnTo>
                  <a:pt x="761695" y="847344"/>
                </a:lnTo>
                <a:lnTo>
                  <a:pt x="803478" y="847344"/>
                </a:lnTo>
                <a:lnTo>
                  <a:pt x="803478" y="878459"/>
                </a:lnTo>
                <a:lnTo>
                  <a:pt x="809955" y="884936"/>
                </a:lnTo>
                <a:lnTo>
                  <a:pt x="825957" y="884936"/>
                </a:lnTo>
                <a:lnTo>
                  <a:pt x="832434" y="878459"/>
                </a:lnTo>
                <a:lnTo>
                  <a:pt x="832434" y="847344"/>
                </a:lnTo>
                <a:lnTo>
                  <a:pt x="874090" y="847344"/>
                </a:lnTo>
                <a:lnTo>
                  <a:pt x="874090" y="878459"/>
                </a:lnTo>
                <a:lnTo>
                  <a:pt x="880567" y="884936"/>
                </a:lnTo>
                <a:lnTo>
                  <a:pt x="896696" y="884936"/>
                </a:lnTo>
                <a:lnTo>
                  <a:pt x="904189" y="878459"/>
                </a:lnTo>
                <a:lnTo>
                  <a:pt x="904189" y="847344"/>
                </a:lnTo>
                <a:lnTo>
                  <a:pt x="964133" y="847344"/>
                </a:lnTo>
                <a:lnTo>
                  <a:pt x="968451" y="851662"/>
                </a:lnTo>
                <a:lnTo>
                  <a:pt x="968451" y="988822"/>
                </a:lnTo>
                <a:lnTo>
                  <a:pt x="964133" y="991997"/>
                </a:lnTo>
                <a:lnTo>
                  <a:pt x="819480" y="991997"/>
                </a:lnTo>
                <a:lnTo>
                  <a:pt x="813130" y="999490"/>
                </a:lnTo>
                <a:lnTo>
                  <a:pt x="813130" y="1015619"/>
                </a:lnTo>
                <a:lnTo>
                  <a:pt x="819480" y="1021969"/>
                </a:lnTo>
                <a:lnTo>
                  <a:pt x="959942" y="1021969"/>
                </a:lnTo>
                <a:lnTo>
                  <a:pt x="974788" y="1018997"/>
                </a:lnTo>
                <a:lnTo>
                  <a:pt x="986675" y="1010907"/>
                </a:lnTo>
                <a:lnTo>
                  <a:pt x="994549" y="998994"/>
                </a:lnTo>
                <a:lnTo>
                  <a:pt x="997407" y="984504"/>
                </a:lnTo>
                <a:lnTo>
                  <a:pt x="997407" y="8559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1">
            <a:extLst>
              <a:ext uri="{FF2B5EF4-FFF2-40B4-BE49-F238E27FC236}">
                <a16:creationId xmlns:a16="http://schemas.microsoft.com/office/drawing/2014/main" id="{5633C73E-E069-40AE-B605-D973F3DF0280}"/>
              </a:ext>
            </a:extLst>
          </p:cNvPr>
          <p:cNvGrpSpPr/>
          <p:nvPr/>
        </p:nvGrpSpPr>
        <p:grpSpPr>
          <a:xfrm>
            <a:off x="3120072" y="1376362"/>
            <a:ext cx="365760" cy="275590"/>
            <a:chOff x="3120072" y="1376362"/>
            <a:chExt cx="365760" cy="275590"/>
          </a:xfrm>
        </p:grpSpPr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71340AC5-0FC2-4327-A79A-D36DC973B9D2}"/>
                </a:ext>
              </a:extLst>
            </p:cNvPr>
            <p:cNvSpPr/>
            <p:nvPr/>
          </p:nvSpPr>
          <p:spPr>
            <a:xfrm>
              <a:off x="3124835" y="1469897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832" y="0"/>
                  </a:moveTo>
                  <a:lnTo>
                    <a:pt x="59435" y="0"/>
                  </a:lnTo>
                  <a:lnTo>
                    <a:pt x="58038" y="0"/>
                  </a:lnTo>
                  <a:lnTo>
                    <a:pt x="56641" y="635"/>
                  </a:lnTo>
                  <a:lnTo>
                    <a:pt x="0" y="57403"/>
                  </a:lnTo>
                  <a:lnTo>
                    <a:pt x="0" y="60325"/>
                  </a:lnTo>
                  <a:lnTo>
                    <a:pt x="103504" y="163956"/>
                  </a:lnTo>
                  <a:lnTo>
                    <a:pt x="133730" y="176784"/>
                  </a:lnTo>
                  <a:lnTo>
                    <a:pt x="142168" y="175994"/>
                  </a:lnTo>
                  <a:lnTo>
                    <a:pt x="150177" y="173609"/>
                  </a:lnTo>
                  <a:lnTo>
                    <a:pt x="157519" y="169604"/>
                  </a:lnTo>
                  <a:lnTo>
                    <a:pt x="163956" y="163956"/>
                  </a:lnTo>
                  <a:lnTo>
                    <a:pt x="296290" y="32003"/>
                  </a:lnTo>
                  <a:lnTo>
                    <a:pt x="296290" y="28193"/>
                  </a:lnTo>
                  <a:lnTo>
                    <a:pt x="150749" y="162051"/>
                  </a:lnTo>
                  <a:lnTo>
                    <a:pt x="142875" y="165480"/>
                  </a:lnTo>
                  <a:lnTo>
                    <a:pt x="125856" y="165480"/>
                  </a:lnTo>
                  <a:lnTo>
                    <a:pt x="117856" y="162051"/>
                  </a:lnTo>
                  <a:lnTo>
                    <a:pt x="111506" y="156082"/>
                  </a:lnTo>
                  <a:lnTo>
                    <a:pt x="14350" y="58547"/>
                  </a:lnTo>
                  <a:lnTo>
                    <a:pt x="59308" y="13842"/>
                  </a:lnTo>
                  <a:lnTo>
                    <a:pt x="76326" y="30861"/>
                  </a:lnTo>
                  <a:lnTo>
                    <a:pt x="77723" y="31368"/>
                  </a:lnTo>
                  <a:lnTo>
                    <a:pt x="80517" y="31368"/>
                  </a:lnTo>
                  <a:lnTo>
                    <a:pt x="81914" y="30861"/>
                  </a:lnTo>
                  <a:lnTo>
                    <a:pt x="85725" y="27431"/>
                  </a:lnTo>
                  <a:lnTo>
                    <a:pt x="85725" y="24002"/>
                  </a:lnTo>
                  <a:lnTo>
                    <a:pt x="83057" y="21843"/>
                  </a:lnTo>
                  <a:lnTo>
                    <a:pt x="62356" y="635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3">
              <a:extLst>
                <a:ext uri="{FF2B5EF4-FFF2-40B4-BE49-F238E27FC236}">
                  <a16:creationId xmlns:a16="http://schemas.microsoft.com/office/drawing/2014/main" id="{B403D275-DD18-4B7A-BB28-85AD5C1BB38C}"/>
                </a:ext>
              </a:extLst>
            </p:cNvPr>
            <p:cNvSpPr/>
            <p:nvPr/>
          </p:nvSpPr>
          <p:spPr>
            <a:xfrm>
              <a:off x="3124835" y="1469897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435" y="0"/>
                  </a:moveTo>
                  <a:lnTo>
                    <a:pt x="58038" y="0"/>
                  </a:lnTo>
                  <a:lnTo>
                    <a:pt x="56641" y="635"/>
                  </a:lnTo>
                  <a:lnTo>
                    <a:pt x="55498" y="1777"/>
                  </a:lnTo>
                  <a:lnTo>
                    <a:pt x="2539" y="54737"/>
                  </a:lnTo>
                  <a:lnTo>
                    <a:pt x="0" y="57403"/>
                  </a:lnTo>
                  <a:lnTo>
                    <a:pt x="0" y="60325"/>
                  </a:lnTo>
                  <a:lnTo>
                    <a:pt x="103504" y="163956"/>
                  </a:lnTo>
                  <a:lnTo>
                    <a:pt x="133730" y="176784"/>
                  </a:lnTo>
                  <a:lnTo>
                    <a:pt x="142168" y="175994"/>
                  </a:lnTo>
                  <a:lnTo>
                    <a:pt x="293750" y="34671"/>
                  </a:lnTo>
                  <a:lnTo>
                    <a:pt x="296290" y="32003"/>
                  </a:lnTo>
                  <a:lnTo>
                    <a:pt x="296290" y="28193"/>
                  </a:lnTo>
                  <a:lnTo>
                    <a:pt x="294513" y="26288"/>
                  </a:lnTo>
                  <a:lnTo>
                    <a:pt x="293369" y="25146"/>
                  </a:lnTo>
                  <a:lnTo>
                    <a:pt x="291845" y="24637"/>
                  </a:lnTo>
                  <a:lnTo>
                    <a:pt x="290449" y="24637"/>
                  </a:lnTo>
                  <a:lnTo>
                    <a:pt x="289051" y="24637"/>
                  </a:lnTo>
                  <a:lnTo>
                    <a:pt x="287654" y="25146"/>
                  </a:lnTo>
                  <a:lnTo>
                    <a:pt x="286512" y="26288"/>
                  </a:lnTo>
                  <a:lnTo>
                    <a:pt x="156844" y="156082"/>
                  </a:lnTo>
                  <a:lnTo>
                    <a:pt x="150749" y="162051"/>
                  </a:lnTo>
                  <a:lnTo>
                    <a:pt x="142875" y="165480"/>
                  </a:lnTo>
                  <a:lnTo>
                    <a:pt x="134112" y="165480"/>
                  </a:lnTo>
                  <a:lnTo>
                    <a:pt x="125856" y="165480"/>
                  </a:lnTo>
                  <a:lnTo>
                    <a:pt x="117856" y="162051"/>
                  </a:lnTo>
                  <a:lnTo>
                    <a:pt x="111506" y="156082"/>
                  </a:lnTo>
                  <a:lnTo>
                    <a:pt x="14350" y="58547"/>
                  </a:lnTo>
                  <a:lnTo>
                    <a:pt x="59308" y="13842"/>
                  </a:lnTo>
                  <a:lnTo>
                    <a:pt x="75183" y="29717"/>
                  </a:lnTo>
                  <a:lnTo>
                    <a:pt x="76326" y="30861"/>
                  </a:lnTo>
                  <a:lnTo>
                    <a:pt x="77723" y="31368"/>
                  </a:lnTo>
                  <a:lnTo>
                    <a:pt x="79120" y="31368"/>
                  </a:lnTo>
                  <a:lnTo>
                    <a:pt x="80517" y="31368"/>
                  </a:lnTo>
                  <a:lnTo>
                    <a:pt x="81914" y="30861"/>
                  </a:lnTo>
                  <a:lnTo>
                    <a:pt x="83057" y="29717"/>
                  </a:lnTo>
                  <a:lnTo>
                    <a:pt x="85725" y="27431"/>
                  </a:lnTo>
                  <a:lnTo>
                    <a:pt x="85725" y="24002"/>
                  </a:lnTo>
                  <a:lnTo>
                    <a:pt x="83057" y="21843"/>
                  </a:lnTo>
                  <a:lnTo>
                    <a:pt x="63500" y="1777"/>
                  </a:lnTo>
                  <a:lnTo>
                    <a:pt x="62356" y="635"/>
                  </a:lnTo>
                  <a:lnTo>
                    <a:pt x="60832" y="0"/>
                  </a:lnTo>
                  <a:lnTo>
                    <a:pt x="59435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8F2A4922-80CB-409C-9AD0-34BB169E8004}"/>
                </a:ext>
              </a:extLst>
            </p:cNvPr>
            <p:cNvSpPr/>
            <p:nvPr/>
          </p:nvSpPr>
          <p:spPr>
            <a:xfrm>
              <a:off x="3213227" y="1381125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5">
                  <a:moveTo>
                    <a:pt x="210438" y="0"/>
                  </a:moveTo>
                  <a:lnTo>
                    <a:pt x="209042" y="0"/>
                  </a:lnTo>
                  <a:lnTo>
                    <a:pt x="207645" y="0"/>
                  </a:lnTo>
                  <a:lnTo>
                    <a:pt x="206248" y="508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4953" y="124713"/>
                  </a:lnTo>
                  <a:lnTo>
                    <a:pt x="3556" y="125349"/>
                  </a:lnTo>
                  <a:lnTo>
                    <a:pt x="0" y="128650"/>
                  </a:lnTo>
                  <a:lnTo>
                    <a:pt x="0" y="132079"/>
                  </a:lnTo>
                  <a:lnTo>
                    <a:pt x="2286" y="134747"/>
                  </a:lnTo>
                  <a:lnTo>
                    <a:pt x="33655" y="165735"/>
                  </a:lnTo>
                  <a:lnTo>
                    <a:pt x="36703" y="169163"/>
                  </a:lnTo>
                  <a:lnTo>
                    <a:pt x="40512" y="170687"/>
                  </a:lnTo>
                  <a:lnTo>
                    <a:pt x="49149" y="170687"/>
                  </a:lnTo>
                  <a:lnTo>
                    <a:pt x="53339" y="168783"/>
                  </a:lnTo>
                  <a:lnTo>
                    <a:pt x="207899" y="14224"/>
                  </a:lnTo>
                  <a:lnTo>
                    <a:pt x="252984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1"/>
                  </a:lnTo>
                  <a:lnTo>
                    <a:pt x="213995" y="108330"/>
                  </a:lnTo>
                  <a:lnTo>
                    <a:pt x="215392" y="108838"/>
                  </a:lnTo>
                  <a:lnTo>
                    <a:pt x="218312" y="108838"/>
                  </a:lnTo>
                  <a:lnTo>
                    <a:pt x="219710" y="108330"/>
                  </a:lnTo>
                  <a:lnTo>
                    <a:pt x="266192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715" y="57658"/>
                  </a:lnTo>
                  <a:lnTo>
                    <a:pt x="266192" y="54610"/>
                  </a:lnTo>
                  <a:lnTo>
                    <a:pt x="211962" y="508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D227DB6E-6B62-4F77-B54F-A71429DBF69E}"/>
                </a:ext>
              </a:extLst>
            </p:cNvPr>
            <p:cNvSpPr/>
            <p:nvPr/>
          </p:nvSpPr>
          <p:spPr>
            <a:xfrm>
              <a:off x="3213227" y="1381125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5">
                  <a:moveTo>
                    <a:pt x="209042" y="0"/>
                  </a:moveTo>
                  <a:lnTo>
                    <a:pt x="207645" y="0"/>
                  </a:lnTo>
                  <a:lnTo>
                    <a:pt x="206248" y="508"/>
                  </a:lnTo>
                  <a:lnTo>
                    <a:pt x="204977" y="1650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10541" y="12649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6477" y="124713"/>
                  </a:lnTo>
                  <a:lnTo>
                    <a:pt x="4953" y="124713"/>
                  </a:lnTo>
                  <a:lnTo>
                    <a:pt x="3556" y="125349"/>
                  </a:lnTo>
                  <a:lnTo>
                    <a:pt x="2286" y="126491"/>
                  </a:lnTo>
                  <a:lnTo>
                    <a:pt x="0" y="128650"/>
                  </a:lnTo>
                  <a:lnTo>
                    <a:pt x="0" y="132079"/>
                  </a:lnTo>
                  <a:lnTo>
                    <a:pt x="2286" y="134747"/>
                  </a:lnTo>
                  <a:lnTo>
                    <a:pt x="33655" y="165735"/>
                  </a:lnTo>
                  <a:lnTo>
                    <a:pt x="36703" y="169163"/>
                  </a:lnTo>
                  <a:lnTo>
                    <a:pt x="40512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339" y="168783"/>
                  </a:lnTo>
                  <a:lnTo>
                    <a:pt x="56387" y="165735"/>
                  </a:lnTo>
                  <a:lnTo>
                    <a:pt x="207899" y="14224"/>
                  </a:lnTo>
                  <a:lnTo>
                    <a:pt x="252984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1"/>
                  </a:lnTo>
                  <a:lnTo>
                    <a:pt x="212851" y="107187"/>
                  </a:lnTo>
                  <a:lnTo>
                    <a:pt x="213995" y="108330"/>
                  </a:lnTo>
                  <a:lnTo>
                    <a:pt x="215392" y="108838"/>
                  </a:lnTo>
                  <a:lnTo>
                    <a:pt x="216788" y="108838"/>
                  </a:lnTo>
                  <a:lnTo>
                    <a:pt x="218312" y="108838"/>
                  </a:lnTo>
                  <a:lnTo>
                    <a:pt x="219710" y="108330"/>
                  </a:lnTo>
                  <a:lnTo>
                    <a:pt x="220852" y="107187"/>
                  </a:lnTo>
                  <a:lnTo>
                    <a:pt x="265049" y="62991"/>
                  </a:lnTo>
                  <a:lnTo>
                    <a:pt x="266192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715" y="57658"/>
                  </a:lnTo>
                  <a:lnTo>
                    <a:pt x="266953" y="56134"/>
                  </a:lnTo>
                  <a:lnTo>
                    <a:pt x="266192" y="54610"/>
                  </a:lnTo>
                  <a:lnTo>
                    <a:pt x="213233" y="1650"/>
                  </a:lnTo>
                  <a:lnTo>
                    <a:pt x="211962" y="508"/>
                  </a:lnTo>
                  <a:lnTo>
                    <a:pt x="210438" y="0"/>
                  </a:lnTo>
                  <a:lnTo>
                    <a:pt x="209042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6">
            <a:extLst>
              <a:ext uri="{FF2B5EF4-FFF2-40B4-BE49-F238E27FC236}">
                <a16:creationId xmlns:a16="http://schemas.microsoft.com/office/drawing/2014/main" id="{3817139B-0259-46E7-847F-EDAE55BE0201}"/>
              </a:ext>
            </a:extLst>
          </p:cNvPr>
          <p:cNvGrpSpPr/>
          <p:nvPr/>
        </p:nvGrpSpPr>
        <p:grpSpPr>
          <a:xfrm>
            <a:off x="3992181" y="2308669"/>
            <a:ext cx="365760" cy="275590"/>
            <a:chOff x="3992181" y="2308669"/>
            <a:chExt cx="365760" cy="275590"/>
          </a:xfrm>
        </p:grpSpPr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4A859451-FC59-4B7E-86EA-496CAB780B60}"/>
                </a:ext>
              </a:extLst>
            </p:cNvPr>
            <p:cNvSpPr/>
            <p:nvPr/>
          </p:nvSpPr>
          <p:spPr>
            <a:xfrm>
              <a:off x="3996944" y="2402332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59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8" y="507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631" y="163829"/>
                  </a:lnTo>
                  <a:lnTo>
                    <a:pt x="133857" y="176656"/>
                  </a:lnTo>
                  <a:lnTo>
                    <a:pt x="142241" y="175885"/>
                  </a:lnTo>
                  <a:lnTo>
                    <a:pt x="150256" y="173529"/>
                  </a:lnTo>
                  <a:lnTo>
                    <a:pt x="157628" y="169531"/>
                  </a:lnTo>
                  <a:lnTo>
                    <a:pt x="164083" y="163829"/>
                  </a:lnTo>
                  <a:lnTo>
                    <a:pt x="296417" y="31876"/>
                  </a:lnTo>
                  <a:lnTo>
                    <a:pt x="296417" y="28066"/>
                  </a:lnTo>
                  <a:lnTo>
                    <a:pt x="150875" y="161925"/>
                  </a:lnTo>
                  <a:lnTo>
                    <a:pt x="142875" y="165353"/>
                  </a:lnTo>
                  <a:lnTo>
                    <a:pt x="125856" y="165353"/>
                  </a:lnTo>
                  <a:lnTo>
                    <a:pt x="117982" y="161925"/>
                  </a:lnTo>
                  <a:lnTo>
                    <a:pt x="111505" y="155955"/>
                  </a:lnTo>
                  <a:lnTo>
                    <a:pt x="14350" y="58419"/>
                  </a:lnTo>
                  <a:lnTo>
                    <a:pt x="59308" y="13715"/>
                  </a:lnTo>
                  <a:lnTo>
                    <a:pt x="76326" y="30733"/>
                  </a:lnTo>
                  <a:lnTo>
                    <a:pt x="77723" y="31368"/>
                  </a:lnTo>
                  <a:lnTo>
                    <a:pt x="80644" y="31368"/>
                  </a:lnTo>
                  <a:lnTo>
                    <a:pt x="82041" y="30733"/>
                  </a:lnTo>
                  <a:lnTo>
                    <a:pt x="85851" y="27304"/>
                  </a:lnTo>
                  <a:lnTo>
                    <a:pt x="85851" y="24002"/>
                  </a:lnTo>
                  <a:lnTo>
                    <a:pt x="83184" y="21716"/>
                  </a:lnTo>
                  <a:lnTo>
                    <a:pt x="62356" y="507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8">
              <a:extLst>
                <a:ext uri="{FF2B5EF4-FFF2-40B4-BE49-F238E27FC236}">
                  <a16:creationId xmlns:a16="http://schemas.microsoft.com/office/drawing/2014/main" id="{9623F5ED-4B2C-4C60-9CBC-67837B3E6958}"/>
                </a:ext>
              </a:extLst>
            </p:cNvPr>
            <p:cNvSpPr/>
            <p:nvPr/>
          </p:nvSpPr>
          <p:spPr>
            <a:xfrm>
              <a:off x="3996944" y="2402332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8" y="507"/>
                  </a:lnTo>
                  <a:lnTo>
                    <a:pt x="55625" y="1650"/>
                  </a:lnTo>
                  <a:lnTo>
                    <a:pt x="2666" y="54609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631" y="163829"/>
                  </a:lnTo>
                  <a:lnTo>
                    <a:pt x="133857" y="176656"/>
                  </a:lnTo>
                  <a:lnTo>
                    <a:pt x="142241" y="175885"/>
                  </a:lnTo>
                  <a:lnTo>
                    <a:pt x="293750" y="34543"/>
                  </a:lnTo>
                  <a:lnTo>
                    <a:pt x="296417" y="31876"/>
                  </a:lnTo>
                  <a:lnTo>
                    <a:pt x="296417" y="28066"/>
                  </a:lnTo>
                  <a:lnTo>
                    <a:pt x="294513" y="26288"/>
                  </a:lnTo>
                  <a:lnTo>
                    <a:pt x="293369" y="25145"/>
                  </a:lnTo>
                  <a:lnTo>
                    <a:pt x="291972" y="24510"/>
                  </a:lnTo>
                  <a:lnTo>
                    <a:pt x="290575" y="24510"/>
                  </a:lnTo>
                  <a:lnTo>
                    <a:pt x="289178" y="24510"/>
                  </a:lnTo>
                  <a:lnTo>
                    <a:pt x="287654" y="25145"/>
                  </a:lnTo>
                  <a:lnTo>
                    <a:pt x="286638" y="26288"/>
                  </a:lnTo>
                  <a:lnTo>
                    <a:pt x="156971" y="155955"/>
                  </a:lnTo>
                  <a:lnTo>
                    <a:pt x="150875" y="161925"/>
                  </a:lnTo>
                  <a:lnTo>
                    <a:pt x="142875" y="165353"/>
                  </a:lnTo>
                  <a:lnTo>
                    <a:pt x="134238" y="165353"/>
                  </a:lnTo>
                  <a:lnTo>
                    <a:pt x="125856" y="165353"/>
                  </a:lnTo>
                  <a:lnTo>
                    <a:pt x="117982" y="161925"/>
                  </a:lnTo>
                  <a:lnTo>
                    <a:pt x="111505" y="155955"/>
                  </a:lnTo>
                  <a:lnTo>
                    <a:pt x="14350" y="58419"/>
                  </a:lnTo>
                  <a:lnTo>
                    <a:pt x="59308" y="13715"/>
                  </a:lnTo>
                  <a:lnTo>
                    <a:pt x="75183" y="29590"/>
                  </a:lnTo>
                  <a:lnTo>
                    <a:pt x="76326" y="30733"/>
                  </a:lnTo>
                  <a:lnTo>
                    <a:pt x="77723" y="31368"/>
                  </a:lnTo>
                  <a:lnTo>
                    <a:pt x="79247" y="31368"/>
                  </a:lnTo>
                  <a:lnTo>
                    <a:pt x="80644" y="31368"/>
                  </a:lnTo>
                  <a:lnTo>
                    <a:pt x="82041" y="30733"/>
                  </a:lnTo>
                  <a:lnTo>
                    <a:pt x="83184" y="29590"/>
                  </a:lnTo>
                  <a:lnTo>
                    <a:pt x="85851" y="27304"/>
                  </a:lnTo>
                  <a:lnTo>
                    <a:pt x="85851" y="24002"/>
                  </a:lnTo>
                  <a:lnTo>
                    <a:pt x="83184" y="21716"/>
                  </a:lnTo>
                  <a:lnTo>
                    <a:pt x="63500" y="1650"/>
                  </a:lnTo>
                  <a:lnTo>
                    <a:pt x="62356" y="507"/>
                  </a:lnTo>
                  <a:lnTo>
                    <a:pt x="60959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75BD735C-3D48-40B3-A254-E7CC8FC542A0}"/>
                </a:ext>
              </a:extLst>
            </p:cNvPr>
            <p:cNvSpPr/>
            <p:nvPr/>
          </p:nvSpPr>
          <p:spPr>
            <a:xfrm>
              <a:off x="4085463" y="2313432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5" y="0"/>
                  </a:lnTo>
                  <a:lnTo>
                    <a:pt x="206121" y="507"/>
                  </a:lnTo>
                  <a:lnTo>
                    <a:pt x="49149" y="157860"/>
                  </a:lnTo>
                  <a:lnTo>
                    <a:pt x="48006" y="158622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2" y="158622"/>
                  </a:lnTo>
                  <a:lnTo>
                    <a:pt x="41528" y="157860"/>
                  </a:lnTo>
                  <a:lnTo>
                    <a:pt x="9271" y="125348"/>
                  </a:lnTo>
                  <a:lnTo>
                    <a:pt x="7874" y="124713"/>
                  </a:lnTo>
                  <a:lnTo>
                    <a:pt x="4952" y="124713"/>
                  </a:lnTo>
                  <a:lnTo>
                    <a:pt x="3556" y="125348"/>
                  </a:lnTo>
                  <a:lnTo>
                    <a:pt x="2159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159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9149" y="170687"/>
                  </a:lnTo>
                  <a:lnTo>
                    <a:pt x="53212" y="168782"/>
                  </a:lnTo>
                  <a:lnTo>
                    <a:pt x="207899" y="14223"/>
                  </a:lnTo>
                  <a:lnTo>
                    <a:pt x="252857" y="58800"/>
                  </a:lnTo>
                  <a:lnTo>
                    <a:pt x="212851" y="99313"/>
                  </a:lnTo>
                  <a:lnTo>
                    <a:pt x="210185" y="101472"/>
                  </a:lnTo>
                  <a:lnTo>
                    <a:pt x="210185" y="104901"/>
                  </a:lnTo>
                  <a:lnTo>
                    <a:pt x="213995" y="108330"/>
                  </a:lnTo>
                  <a:lnTo>
                    <a:pt x="215391" y="108838"/>
                  </a:lnTo>
                  <a:lnTo>
                    <a:pt x="218186" y="108838"/>
                  </a:lnTo>
                  <a:lnTo>
                    <a:pt x="219583" y="108330"/>
                  </a:lnTo>
                  <a:lnTo>
                    <a:pt x="266191" y="61848"/>
                  </a:lnTo>
                  <a:lnTo>
                    <a:pt x="266573" y="60325"/>
                  </a:lnTo>
                  <a:lnTo>
                    <a:pt x="266573" y="59181"/>
                  </a:lnTo>
                  <a:lnTo>
                    <a:pt x="267588" y="57657"/>
                  </a:lnTo>
                  <a:lnTo>
                    <a:pt x="266191" y="54609"/>
                  </a:lnTo>
                  <a:lnTo>
                    <a:pt x="213233" y="1650"/>
                  </a:lnTo>
                  <a:lnTo>
                    <a:pt x="211836" y="507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0">
              <a:extLst>
                <a:ext uri="{FF2B5EF4-FFF2-40B4-BE49-F238E27FC236}">
                  <a16:creationId xmlns:a16="http://schemas.microsoft.com/office/drawing/2014/main" id="{D0E1E0C3-5E38-4C98-8D9E-6947CE2EC6BF}"/>
                </a:ext>
              </a:extLst>
            </p:cNvPr>
            <p:cNvSpPr/>
            <p:nvPr/>
          </p:nvSpPr>
          <p:spPr>
            <a:xfrm>
              <a:off x="4085463" y="2313432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5" y="0"/>
                  </a:lnTo>
                  <a:lnTo>
                    <a:pt x="206121" y="507"/>
                  </a:lnTo>
                  <a:lnTo>
                    <a:pt x="204850" y="1650"/>
                  </a:lnTo>
                  <a:lnTo>
                    <a:pt x="49149" y="157860"/>
                  </a:lnTo>
                  <a:lnTo>
                    <a:pt x="48006" y="158622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2" y="158622"/>
                  </a:lnTo>
                  <a:lnTo>
                    <a:pt x="41528" y="157860"/>
                  </a:lnTo>
                  <a:lnTo>
                    <a:pt x="10540" y="126491"/>
                  </a:lnTo>
                  <a:lnTo>
                    <a:pt x="9271" y="125348"/>
                  </a:lnTo>
                  <a:lnTo>
                    <a:pt x="7874" y="124713"/>
                  </a:lnTo>
                  <a:lnTo>
                    <a:pt x="6350" y="124713"/>
                  </a:lnTo>
                  <a:lnTo>
                    <a:pt x="4952" y="124713"/>
                  </a:lnTo>
                  <a:lnTo>
                    <a:pt x="3556" y="125348"/>
                  </a:lnTo>
                  <a:lnTo>
                    <a:pt x="2159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159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212" y="168782"/>
                  </a:lnTo>
                  <a:lnTo>
                    <a:pt x="56261" y="165734"/>
                  </a:lnTo>
                  <a:lnTo>
                    <a:pt x="207899" y="14223"/>
                  </a:lnTo>
                  <a:lnTo>
                    <a:pt x="252857" y="58800"/>
                  </a:lnTo>
                  <a:lnTo>
                    <a:pt x="212851" y="99313"/>
                  </a:lnTo>
                  <a:lnTo>
                    <a:pt x="210185" y="101472"/>
                  </a:lnTo>
                  <a:lnTo>
                    <a:pt x="210185" y="104901"/>
                  </a:lnTo>
                  <a:lnTo>
                    <a:pt x="212851" y="107187"/>
                  </a:lnTo>
                  <a:lnTo>
                    <a:pt x="213995" y="108330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186" y="108838"/>
                  </a:lnTo>
                  <a:lnTo>
                    <a:pt x="219583" y="108330"/>
                  </a:lnTo>
                  <a:lnTo>
                    <a:pt x="220725" y="107187"/>
                  </a:lnTo>
                  <a:lnTo>
                    <a:pt x="265049" y="62991"/>
                  </a:lnTo>
                  <a:lnTo>
                    <a:pt x="266191" y="61848"/>
                  </a:lnTo>
                  <a:lnTo>
                    <a:pt x="266573" y="60325"/>
                  </a:lnTo>
                  <a:lnTo>
                    <a:pt x="266573" y="59181"/>
                  </a:lnTo>
                  <a:lnTo>
                    <a:pt x="267588" y="57657"/>
                  </a:lnTo>
                  <a:lnTo>
                    <a:pt x="266826" y="56133"/>
                  </a:lnTo>
                  <a:lnTo>
                    <a:pt x="266191" y="54609"/>
                  </a:lnTo>
                  <a:lnTo>
                    <a:pt x="213233" y="1650"/>
                  </a:lnTo>
                  <a:lnTo>
                    <a:pt x="211836" y="507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1">
            <a:extLst>
              <a:ext uri="{FF2B5EF4-FFF2-40B4-BE49-F238E27FC236}">
                <a16:creationId xmlns:a16="http://schemas.microsoft.com/office/drawing/2014/main" id="{97CF46B3-CBA3-4820-8D4B-811A2023B137}"/>
              </a:ext>
            </a:extLst>
          </p:cNvPr>
          <p:cNvGrpSpPr/>
          <p:nvPr/>
        </p:nvGrpSpPr>
        <p:grpSpPr>
          <a:xfrm>
            <a:off x="4398581" y="3382454"/>
            <a:ext cx="365760" cy="275590"/>
            <a:chOff x="4398581" y="3382454"/>
            <a:chExt cx="365760" cy="275590"/>
          </a:xfrm>
        </p:grpSpPr>
        <p:sp>
          <p:nvSpPr>
            <p:cNvPr id="64" name="object 62">
              <a:extLst>
                <a:ext uri="{FF2B5EF4-FFF2-40B4-BE49-F238E27FC236}">
                  <a16:creationId xmlns:a16="http://schemas.microsoft.com/office/drawing/2014/main" id="{057CBCFD-AEB2-4B7E-8401-1702D0BBBEA9}"/>
                </a:ext>
              </a:extLst>
            </p:cNvPr>
            <p:cNvSpPr/>
            <p:nvPr/>
          </p:nvSpPr>
          <p:spPr>
            <a:xfrm>
              <a:off x="4403344" y="3475989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59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8" y="635"/>
                  </a:lnTo>
                  <a:lnTo>
                    <a:pt x="0" y="57276"/>
                  </a:lnTo>
                  <a:lnTo>
                    <a:pt x="0" y="60325"/>
                  </a:lnTo>
                  <a:lnTo>
                    <a:pt x="103631" y="163957"/>
                  </a:lnTo>
                  <a:lnTo>
                    <a:pt x="133857" y="176784"/>
                  </a:lnTo>
                  <a:lnTo>
                    <a:pt x="142241" y="175994"/>
                  </a:lnTo>
                  <a:lnTo>
                    <a:pt x="150256" y="173609"/>
                  </a:lnTo>
                  <a:lnTo>
                    <a:pt x="157628" y="169604"/>
                  </a:lnTo>
                  <a:lnTo>
                    <a:pt x="164083" y="163957"/>
                  </a:lnTo>
                  <a:lnTo>
                    <a:pt x="296417" y="32004"/>
                  </a:lnTo>
                  <a:lnTo>
                    <a:pt x="296417" y="28194"/>
                  </a:lnTo>
                  <a:lnTo>
                    <a:pt x="150875" y="162052"/>
                  </a:lnTo>
                  <a:lnTo>
                    <a:pt x="142875" y="165481"/>
                  </a:lnTo>
                  <a:lnTo>
                    <a:pt x="125856" y="165481"/>
                  </a:lnTo>
                  <a:lnTo>
                    <a:pt x="117982" y="162052"/>
                  </a:lnTo>
                  <a:lnTo>
                    <a:pt x="111505" y="156083"/>
                  </a:lnTo>
                  <a:lnTo>
                    <a:pt x="14350" y="58420"/>
                  </a:lnTo>
                  <a:lnTo>
                    <a:pt x="59308" y="13843"/>
                  </a:lnTo>
                  <a:lnTo>
                    <a:pt x="76326" y="30861"/>
                  </a:lnTo>
                  <a:lnTo>
                    <a:pt x="77723" y="31369"/>
                  </a:lnTo>
                  <a:lnTo>
                    <a:pt x="80644" y="31369"/>
                  </a:lnTo>
                  <a:lnTo>
                    <a:pt x="82041" y="30861"/>
                  </a:lnTo>
                  <a:lnTo>
                    <a:pt x="85851" y="27432"/>
                  </a:lnTo>
                  <a:lnTo>
                    <a:pt x="85851" y="24002"/>
                  </a:lnTo>
                  <a:lnTo>
                    <a:pt x="83184" y="21844"/>
                  </a:lnTo>
                  <a:lnTo>
                    <a:pt x="62356" y="63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3">
              <a:extLst>
                <a:ext uri="{FF2B5EF4-FFF2-40B4-BE49-F238E27FC236}">
                  <a16:creationId xmlns:a16="http://schemas.microsoft.com/office/drawing/2014/main" id="{B58E94B6-B003-423D-8A68-6231F348907B}"/>
                </a:ext>
              </a:extLst>
            </p:cNvPr>
            <p:cNvSpPr/>
            <p:nvPr/>
          </p:nvSpPr>
          <p:spPr>
            <a:xfrm>
              <a:off x="4403344" y="3475989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8" y="635"/>
                  </a:lnTo>
                  <a:lnTo>
                    <a:pt x="55625" y="1777"/>
                  </a:lnTo>
                  <a:lnTo>
                    <a:pt x="2666" y="54737"/>
                  </a:lnTo>
                  <a:lnTo>
                    <a:pt x="0" y="57276"/>
                  </a:lnTo>
                  <a:lnTo>
                    <a:pt x="0" y="60325"/>
                  </a:lnTo>
                  <a:lnTo>
                    <a:pt x="103631" y="163957"/>
                  </a:lnTo>
                  <a:lnTo>
                    <a:pt x="133857" y="176784"/>
                  </a:lnTo>
                  <a:lnTo>
                    <a:pt x="142241" y="175994"/>
                  </a:lnTo>
                  <a:lnTo>
                    <a:pt x="293750" y="34671"/>
                  </a:lnTo>
                  <a:lnTo>
                    <a:pt x="296417" y="32004"/>
                  </a:lnTo>
                  <a:lnTo>
                    <a:pt x="296417" y="28194"/>
                  </a:lnTo>
                  <a:lnTo>
                    <a:pt x="294513" y="26288"/>
                  </a:lnTo>
                  <a:lnTo>
                    <a:pt x="293369" y="25146"/>
                  </a:lnTo>
                  <a:lnTo>
                    <a:pt x="291972" y="24637"/>
                  </a:lnTo>
                  <a:lnTo>
                    <a:pt x="290575" y="24637"/>
                  </a:lnTo>
                  <a:lnTo>
                    <a:pt x="289178" y="24637"/>
                  </a:lnTo>
                  <a:lnTo>
                    <a:pt x="287654" y="25146"/>
                  </a:lnTo>
                  <a:lnTo>
                    <a:pt x="286638" y="26288"/>
                  </a:lnTo>
                  <a:lnTo>
                    <a:pt x="156971" y="156083"/>
                  </a:lnTo>
                  <a:lnTo>
                    <a:pt x="150875" y="162052"/>
                  </a:lnTo>
                  <a:lnTo>
                    <a:pt x="142875" y="165481"/>
                  </a:lnTo>
                  <a:lnTo>
                    <a:pt x="134238" y="165481"/>
                  </a:lnTo>
                  <a:lnTo>
                    <a:pt x="125856" y="165481"/>
                  </a:lnTo>
                  <a:lnTo>
                    <a:pt x="117982" y="162052"/>
                  </a:lnTo>
                  <a:lnTo>
                    <a:pt x="111505" y="156083"/>
                  </a:lnTo>
                  <a:lnTo>
                    <a:pt x="14350" y="58420"/>
                  </a:lnTo>
                  <a:lnTo>
                    <a:pt x="59308" y="13843"/>
                  </a:lnTo>
                  <a:lnTo>
                    <a:pt x="75183" y="29718"/>
                  </a:lnTo>
                  <a:lnTo>
                    <a:pt x="76326" y="30861"/>
                  </a:lnTo>
                  <a:lnTo>
                    <a:pt x="77723" y="31369"/>
                  </a:lnTo>
                  <a:lnTo>
                    <a:pt x="79247" y="31369"/>
                  </a:lnTo>
                  <a:lnTo>
                    <a:pt x="80644" y="31369"/>
                  </a:lnTo>
                  <a:lnTo>
                    <a:pt x="82041" y="30861"/>
                  </a:lnTo>
                  <a:lnTo>
                    <a:pt x="83184" y="29718"/>
                  </a:lnTo>
                  <a:lnTo>
                    <a:pt x="85851" y="27432"/>
                  </a:lnTo>
                  <a:lnTo>
                    <a:pt x="85851" y="24002"/>
                  </a:lnTo>
                  <a:lnTo>
                    <a:pt x="83184" y="21844"/>
                  </a:lnTo>
                  <a:lnTo>
                    <a:pt x="63500" y="1777"/>
                  </a:lnTo>
                  <a:lnTo>
                    <a:pt x="62356" y="635"/>
                  </a:lnTo>
                  <a:lnTo>
                    <a:pt x="60959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4">
              <a:extLst>
                <a:ext uri="{FF2B5EF4-FFF2-40B4-BE49-F238E27FC236}">
                  <a16:creationId xmlns:a16="http://schemas.microsoft.com/office/drawing/2014/main" id="{228077C7-9A31-4DAA-A92B-9118C4E05226}"/>
                </a:ext>
              </a:extLst>
            </p:cNvPr>
            <p:cNvSpPr/>
            <p:nvPr/>
          </p:nvSpPr>
          <p:spPr>
            <a:xfrm>
              <a:off x="4491863" y="338721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5" y="0"/>
                  </a:lnTo>
                  <a:lnTo>
                    <a:pt x="206121" y="508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4"/>
                  </a:lnTo>
                  <a:lnTo>
                    <a:pt x="43814" y="159004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4952" y="124713"/>
                  </a:lnTo>
                  <a:lnTo>
                    <a:pt x="3556" y="125349"/>
                  </a:lnTo>
                  <a:lnTo>
                    <a:pt x="0" y="128650"/>
                  </a:lnTo>
                  <a:lnTo>
                    <a:pt x="0" y="132080"/>
                  </a:lnTo>
                  <a:lnTo>
                    <a:pt x="2159" y="134747"/>
                  </a:lnTo>
                  <a:lnTo>
                    <a:pt x="33654" y="165735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9149" y="170687"/>
                  </a:lnTo>
                  <a:lnTo>
                    <a:pt x="53212" y="168783"/>
                  </a:lnTo>
                  <a:lnTo>
                    <a:pt x="207899" y="14224"/>
                  </a:lnTo>
                  <a:lnTo>
                    <a:pt x="252857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2"/>
                  </a:lnTo>
                  <a:lnTo>
                    <a:pt x="213995" y="108331"/>
                  </a:lnTo>
                  <a:lnTo>
                    <a:pt x="215391" y="108838"/>
                  </a:lnTo>
                  <a:lnTo>
                    <a:pt x="218186" y="108838"/>
                  </a:lnTo>
                  <a:lnTo>
                    <a:pt x="219583" y="108331"/>
                  </a:lnTo>
                  <a:lnTo>
                    <a:pt x="266191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588" y="57658"/>
                  </a:lnTo>
                  <a:lnTo>
                    <a:pt x="266191" y="54610"/>
                  </a:lnTo>
                  <a:lnTo>
                    <a:pt x="213233" y="1650"/>
                  </a:lnTo>
                  <a:lnTo>
                    <a:pt x="211836" y="508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5">
              <a:extLst>
                <a:ext uri="{FF2B5EF4-FFF2-40B4-BE49-F238E27FC236}">
                  <a16:creationId xmlns:a16="http://schemas.microsoft.com/office/drawing/2014/main" id="{FCB65CE4-1EE5-45FE-854F-8953D1A5E342}"/>
                </a:ext>
              </a:extLst>
            </p:cNvPr>
            <p:cNvSpPr/>
            <p:nvPr/>
          </p:nvSpPr>
          <p:spPr>
            <a:xfrm>
              <a:off x="4491863" y="338721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5" y="0"/>
                  </a:lnTo>
                  <a:lnTo>
                    <a:pt x="206121" y="508"/>
                  </a:lnTo>
                  <a:lnTo>
                    <a:pt x="204850" y="1650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4"/>
                  </a:lnTo>
                  <a:lnTo>
                    <a:pt x="45338" y="159004"/>
                  </a:lnTo>
                  <a:lnTo>
                    <a:pt x="43814" y="159004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10540" y="126492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6350" y="124713"/>
                  </a:lnTo>
                  <a:lnTo>
                    <a:pt x="4952" y="124713"/>
                  </a:lnTo>
                  <a:lnTo>
                    <a:pt x="3556" y="125349"/>
                  </a:lnTo>
                  <a:lnTo>
                    <a:pt x="2159" y="126492"/>
                  </a:lnTo>
                  <a:lnTo>
                    <a:pt x="0" y="128650"/>
                  </a:lnTo>
                  <a:lnTo>
                    <a:pt x="0" y="132080"/>
                  </a:lnTo>
                  <a:lnTo>
                    <a:pt x="2159" y="134747"/>
                  </a:lnTo>
                  <a:lnTo>
                    <a:pt x="33654" y="165735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212" y="168783"/>
                  </a:lnTo>
                  <a:lnTo>
                    <a:pt x="56261" y="165735"/>
                  </a:lnTo>
                  <a:lnTo>
                    <a:pt x="207899" y="14224"/>
                  </a:lnTo>
                  <a:lnTo>
                    <a:pt x="252857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2"/>
                  </a:lnTo>
                  <a:lnTo>
                    <a:pt x="212851" y="107187"/>
                  </a:lnTo>
                  <a:lnTo>
                    <a:pt x="213995" y="108331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186" y="108838"/>
                  </a:lnTo>
                  <a:lnTo>
                    <a:pt x="219583" y="108331"/>
                  </a:lnTo>
                  <a:lnTo>
                    <a:pt x="220725" y="107187"/>
                  </a:lnTo>
                  <a:lnTo>
                    <a:pt x="265049" y="62992"/>
                  </a:lnTo>
                  <a:lnTo>
                    <a:pt x="266191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588" y="57658"/>
                  </a:lnTo>
                  <a:lnTo>
                    <a:pt x="266826" y="56134"/>
                  </a:lnTo>
                  <a:lnTo>
                    <a:pt x="266191" y="54610"/>
                  </a:lnTo>
                  <a:lnTo>
                    <a:pt x="213233" y="1650"/>
                  </a:lnTo>
                  <a:lnTo>
                    <a:pt x="211836" y="508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6">
            <a:extLst>
              <a:ext uri="{FF2B5EF4-FFF2-40B4-BE49-F238E27FC236}">
                <a16:creationId xmlns:a16="http://schemas.microsoft.com/office/drawing/2014/main" id="{B23A2837-F20D-422F-B9C0-DF2475DB22BF}"/>
              </a:ext>
            </a:extLst>
          </p:cNvPr>
          <p:cNvGrpSpPr/>
          <p:nvPr/>
        </p:nvGrpSpPr>
        <p:grpSpPr>
          <a:xfrm>
            <a:off x="4237164" y="4708334"/>
            <a:ext cx="365760" cy="275590"/>
            <a:chOff x="4237164" y="4708334"/>
            <a:chExt cx="365760" cy="275590"/>
          </a:xfrm>
        </p:grpSpPr>
        <p:sp>
          <p:nvSpPr>
            <p:cNvPr id="69" name="object 67">
              <a:extLst>
                <a:ext uri="{FF2B5EF4-FFF2-40B4-BE49-F238E27FC236}">
                  <a16:creationId xmlns:a16="http://schemas.microsoft.com/office/drawing/2014/main" id="{C70EEADC-AA9A-4BFD-A88E-BA53D1A2A6ED}"/>
                </a:ext>
              </a:extLst>
            </p:cNvPr>
            <p:cNvSpPr/>
            <p:nvPr/>
          </p:nvSpPr>
          <p:spPr>
            <a:xfrm>
              <a:off x="4241927" y="480199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833" y="0"/>
                  </a:moveTo>
                  <a:lnTo>
                    <a:pt x="59436" y="0"/>
                  </a:lnTo>
                  <a:lnTo>
                    <a:pt x="58038" y="0"/>
                  </a:lnTo>
                  <a:lnTo>
                    <a:pt x="56642" y="507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505" y="163829"/>
                  </a:lnTo>
                  <a:lnTo>
                    <a:pt x="133731" y="176656"/>
                  </a:lnTo>
                  <a:lnTo>
                    <a:pt x="142168" y="175885"/>
                  </a:lnTo>
                  <a:lnTo>
                    <a:pt x="150177" y="173529"/>
                  </a:lnTo>
                  <a:lnTo>
                    <a:pt x="157519" y="169531"/>
                  </a:lnTo>
                  <a:lnTo>
                    <a:pt x="163957" y="163829"/>
                  </a:lnTo>
                  <a:lnTo>
                    <a:pt x="296290" y="31876"/>
                  </a:lnTo>
                  <a:lnTo>
                    <a:pt x="296290" y="28066"/>
                  </a:lnTo>
                  <a:lnTo>
                    <a:pt x="150749" y="161925"/>
                  </a:lnTo>
                  <a:lnTo>
                    <a:pt x="142875" y="165353"/>
                  </a:lnTo>
                  <a:lnTo>
                    <a:pt x="125857" y="165353"/>
                  </a:lnTo>
                  <a:lnTo>
                    <a:pt x="117856" y="161925"/>
                  </a:lnTo>
                  <a:lnTo>
                    <a:pt x="111506" y="155955"/>
                  </a:lnTo>
                  <a:lnTo>
                    <a:pt x="14350" y="58419"/>
                  </a:lnTo>
                  <a:lnTo>
                    <a:pt x="59309" y="13715"/>
                  </a:lnTo>
                  <a:lnTo>
                    <a:pt x="76326" y="30733"/>
                  </a:lnTo>
                  <a:lnTo>
                    <a:pt x="77724" y="31368"/>
                  </a:lnTo>
                  <a:lnTo>
                    <a:pt x="80518" y="31368"/>
                  </a:lnTo>
                  <a:lnTo>
                    <a:pt x="81914" y="30733"/>
                  </a:lnTo>
                  <a:lnTo>
                    <a:pt x="85725" y="27304"/>
                  </a:lnTo>
                  <a:lnTo>
                    <a:pt x="85725" y="24002"/>
                  </a:lnTo>
                  <a:lnTo>
                    <a:pt x="83058" y="21716"/>
                  </a:lnTo>
                  <a:lnTo>
                    <a:pt x="62357" y="507"/>
                  </a:lnTo>
                  <a:lnTo>
                    <a:pt x="60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8">
              <a:extLst>
                <a:ext uri="{FF2B5EF4-FFF2-40B4-BE49-F238E27FC236}">
                  <a16:creationId xmlns:a16="http://schemas.microsoft.com/office/drawing/2014/main" id="{0541E2BE-4908-403E-9E5D-3129370CB303}"/>
                </a:ext>
              </a:extLst>
            </p:cNvPr>
            <p:cNvSpPr/>
            <p:nvPr/>
          </p:nvSpPr>
          <p:spPr>
            <a:xfrm>
              <a:off x="4241927" y="480199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436" y="0"/>
                  </a:moveTo>
                  <a:lnTo>
                    <a:pt x="58038" y="0"/>
                  </a:lnTo>
                  <a:lnTo>
                    <a:pt x="56642" y="507"/>
                  </a:lnTo>
                  <a:lnTo>
                    <a:pt x="55499" y="1650"/>
                  </a:lnTo>
                  <a:lnTo>
                    <a:pt x="2539" y="54609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505" y="163829"/>
                  </a:lnTo>
                  <a:lnTo>
                    <a:pt x="133731" y="176656"/>
                  </a:lnTo>
                  <a:lnTo>
                    <a:pt x="142168" y="175885"/>
                  </a:lnTo>
                  <a:lnTo>
                    <a:pt x="293750" y="34543"/>
                  </a:lnTo>
                  <a:lnTo>
                    <a:pt x="296290" y="31876"/>
                  </a:lnTo>
                  <a:lnTo>
                    <a:pt x="296290" y="28066"/>
                  </a:lnTo>
                  <a:lnTo>
                    <a:pt x="294513" y="26288"/>
                  </a:lnTo>
                  <a:lnTo>
                    <a:pt x="293370" y="25145"/>
                  </a:lnTo>
                  <a:lnTo>
                    <a:pt x="291846" y="24510"/>
                  </a:lnTo>
                  <a:lnTo>
                    <a:pt x="290449" y="24510"/>
                  </a:lnTo>
                  <a:lnTo>
                    <a:pt x="289051" y="24510"/>
                  </a:lnTo>
                  <a:lnTo>
                    <a:pt x="287655" y="25145"/>
                  </a:lnTo>
                  <a:lnTo>
                    <a:pt x="286512" y="26288"/>
                  </a:lnTo>
                  <a:lnTo>
                    <a:pt x="156845" y="155955"/>
                  </a:lnTo>
                  <a:lnTo>
                    <a:pt x="150749" y="161925"/>
                  </a:lnTo>
                  <a:lnTo>
                    <a:pt x="142875" y="165353"/>
                  </a:lnTo>
                  <a:lnTo>
                    <a:pt x="134112" y="165353"/>
                  </a:lnTo>
                  <a:lnTo>
                    <a:pt x="125857" y="165353"/>
                  </a:lnTo>
                  <a:lnTo>
                    <a:pt x="117856" y="161925"/>
                  </a:lnTo>
                  <a:lnTo>
                    <a:pt x="111506" y="155955"/>
                  </a:lnTo>
                  <a:lnTo>
                    <a:pt x="14350" y="58419"/>
                  </a:lnTo>
                  <a:lnTo>
                    <a:pt x="59309" y="13715"/>
                  </a:lnTo>
                  <a:lnTo>
                    <a:pt x="75184" y="29590"/>
                  </a:lnTo>
                  <a:lnTo>
                    <a:pt x="76326" y="30733"/>
                  </a:lnTo>
                  <a:lnTo>
                    <a:pt x="77724" y="31368"/>
                  </a:lnTo>
                  <a:lnTo>
                    <a:pt x="79121" y="31368"/>
                  </a:lnTo>
                  <a:lnTo>
                    <a:pt x="80518" y="31368"/>
                  </a:lnTo>
                  <a:lnTo>
                    <a:pt x="81914" y="30733"/>
                  </a:lnTo>
                  <a:lnTo>
                    <a:pt x="83058" y="29590"/>
                  </a:lnTo>
                  <a:lnTo>
                    <a:pt x="85725" y="27304"/>
                  </a:lnTo>
                  <a:lnTo>
                    <a:pt x="85725" y="24002"/>
                  </a:lnTo>
                  <a:lnTo>
                    <a:pt x="83058" y="21716"/>
                  </a:lnTo>
                  <a:lnTo>
                    <a:pt x="63500" y="1650"/>
                  </a:lnTo>
                  <a:lnTo>
                    <a:pt x="62357" y="507"/>
                  </a:lnTo>
                  <a:lnTo>
                    <a:pt x="60833" y="0"/>
                  </a:lnTo>
                  <a:lnTo>
                    <a:pt x="59436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9">
              <a:extLst>
                <a:ext uri="{FF2B5EF4-FFF2-40B4-BE49-F238E27FC236}">
                  <a16:creationId xmlns:a16="http://schemas.microsoft.com/office/drawing/2014/main" id="{219E0F57-590D-4727-AE14-86C07E2D1B0C}"/>
                </a:ext>
              </a:extLst>
            </p:cNvPr>
            <p:cNvSpPr/>
            <p:nvPr/>
          </p:nvSpPr>
          <p:spPr>
            <a:xfrm>
              <a:off x="4330319" y="471309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4" y="0"/>
                  </a:lnTo>
                  <a:lnTo>
                    <a:pt x="206247" y="634"/>
                  </a:lnTo>
                  <a:lnTo>
                    <a:pt x="49148" y="157860"/>
                  </a:lnTo>
                  <a:lnTo>
                    <a:pt x="48005" y="158622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1" y="158622"/>
                  </a:lnTo>
                  <a:lnTo>
                    <a:pt x="41528" y="157860"/>
                  </a:lnTo>
                  <a:lnTo>
                    <a:pt x="9270" y="125348"/>
                  </a:lnTo>
                  <a:lnTo>
                    <a:pt x="7873" y="124713"/>
                  </a:lnTo>
                  <a:lnTo>
                    <a:pt x="4952" y="124713"/>
                  </a:lnTo>
                  <a:lnTo>
                    <a:pt x="3555" y="125348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285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512" y="170687"/>
                  </a:lnTo>
                  <a:lnTo>
                    <a:pt x="49148" y="170687"/>
                  </a:lnTo>
                  <a:lnTo>
                    <a:pt x="53339" y="168782"/>
                  </a:lnTo>
                  <a:lnTo>
                    <a:pt x="207898" y="14223"/>
                  </a:lnTo>
                  <a:lnTo>
                    <a:pt x="252983" y="58800"/>
                  </a:lnTo>
                  <a:lnTo>
                    <a:pt x="212851" y="99313"/>
                  </a:lnTo>
                  <a:lnTo>
                    <a:pt x="210184" y="101472"/>
                  </a:lnTo>
                  <a:lnTo>
                    <a:pt x="210184" y="104901"/>
                  </a:lnTo>
                  <a:lnTo>
                    <a:pt x="213994" y="108330"/>
                  </a:lnTo>
                  <a:lnTo>
                    <a:pt x="215391" y="108838"/>
                  </a:lnTo>
                  <a:lnTo>
                    <a:pt x="218312" y="108838"/>
                  </a:lnTo>
                  <a:lnTo>
                    <a:pt x="219709" y="108330"/>
                  </a:lnTo>
                  <a:lnTo>
                    <a:pt x="266191" y="61848"/>
                  </a:lnTo>
                  <a:lnTo>
                    <a:pt x="266572" y="60325"/>
                  </a:lnTo>
                  <a:lnTo>
                    <a:pt x="266572" y="59181"/>
                  </a:lnTo>
                  <a:lnTo>
                    <a:pt x="267715" y="57657"/>
                  </a:lnTo>
                  <a:lnTo>
                    <a:pt x="266191" y="54609"/>
                  </a:lnTo>
                  <a:lnTo>
                    <a:pt x="211962" y="634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0">
              <a:extLst>
                <a:ext uri="{FF2B5EF4-FFF2-40B4-BE49-F238E27FC236}">
                  <a16:creationId xmlns:a16="http://schemas.microsoft.com/office/drawing/2014/main" id="{F1CB1417-20C6-4750-A742-914595776177}"/>
                </a:ext>
              </a:extLst>
            </p:cNvPr>
            <p:cNvSpPr/>
            <p:nvPr/>
          </p:nvSpPr>
          <p:spPr>
            <a:xfrm>
              <a:off x="4330319" y="471309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4" y="0"/>
                  </a:lnTo>
                  <a:lnTo>
                    <a:pt x="206247" y="634"/>
                  </a:lnTo>
                  <a:lnTo>
                    <a:pt x="204977" y="1777"/>
                  </a:lnTo>
                  <a:lnTo>
                    <a:pt x="49148" y="157860"/>
                  </a:lnTo>
                  <a:lnTo>
                    <a:pt x="48005" y="158622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1" y="158622"/>
                  </a:lnTo>
                  <a:lnTo>
                    <a:pt x="41528" y="157860"/>
                  </a:lnTo>
                  <a:lnTo>
                    <a:pt x="10540" y="126491"/>
                  </a:lnTo>
                  <a:lnTo>
                    <a:pt x="9270" y="125348"/>
                  </a:lnTo>
                  <a:lnTo>
                    <a:pt x="7873" y="124713"/>
                  </a:lnTo>
                  <a:lnTo>
                    <a:pt x="6476" y="124713"/>
                  </a:lnTo>
                  <a:lnTo>
                    <a:pt x="4952" y="124713"/>
                  </a:lnTo>
                  <a:lnTo>
                    <a:pt x="3555" y="125348"/>
                  </a:lnTo>
                  <a:lnTo>
                    <a:pt x="2285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285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512" y="170687"/>
                  </a:lnTo>
                  <a:lnTo>
                    <a:pt x="44957" y="170687"/>
                  </a:lnTo>
                  <a:lnTo>
                    <a:pt x="49148" y="170687"/>
                  </a:lnTo>
                  <a:lnTo>
                    <a:pt x="53339" y="168782"/>
                  </a:lnTo>
                  <a:lnTo>
                    <a:pt x="56387" y="165734"/>
                  </a:lnTo>
                  <a:lnTo>
                    <a:pt x="207898" y="14223"/>
                  </a:lnTo>
                  <a:lnTo>
                    <a:pt x="252983" y="58800"/>
                  </a:lnTo>
                  <a:lnTo>
                    <a:pt x="212851" y="99313"/>
                  </a:lnTo>
                  <a:lnTo>
                    <a:pt x="210184" y="101472"/>
                  </a:lnTo>
                  <a:lnTo>
                    <a:pt x="210184" y="104901"/>
                  </a:lnTo>
                  <a:lnTo>
                    <a:pt x="212851" y="107187"/>
                  </a:lnTo>
                  <a:lnTo>
                    <a:pt x="213994" y="108330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312" y="108838"/>
                  </a:lnTo>
                  <a:lnTo>
                    <a:pt x="219709" y="108330"/>
                  </a:lnTo>
                  <a:lnTo>
                    <a:pt x="220852" y="107187"/>
                  </a:lnTo>
                  <a:lnTo>
                    <a:pt x="265048" y="62991"/>
                  </a:lnTo>
                  <a:lnTo>
                    <a:pt x="266191" y="61848"/>
                  </a:lnTo>
                  <a:lnTo>
                    <a:pt x="266572" y="60325"/>
                  </a:lnTo>
                  <a:lnTo>
                    <a:pt x="266572" y="59181"/>
                  </a:lnTo>
                  <a:lnTo>
                    <a:pt x="267715" y="57657"/>
                  </a:lnTo>
                  <a:lnTo>
                    <a:pt x="266953" y="56133"/>
                  </a:lnTo>
                  <a:lnTo>
                    <a:pt x="266191" y="54609"/>
                  </a:lnTo>
                  <a:lnTo>
                    <a:pt x="213232" y="1777"/>
                  </a:lnTo>
                  <a:lnTo>
                    <a:pt x="211962" y="634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1">
            <a:extLst>
              <a:ext uri="{FF2B5EF4-FFF2-40B4-BE49-F238E27FC236}">
                <a16:creationId xmlns:a16="http://schemas.microsoft.com/office/drawing/2014/main" id="{B6630DD2-A803-4682-9F01-CD8F2713F2DB}"/>
              </a:ext>
            </a:extLst>
          </p:cNvPr>
          <p:cNvGrpSpPr/>
          <p:nvPr/>
        </p:nvGrpSpPr>
        <p:grpSpPr>
          <a:xfrm>
            <a:off x="3426777" y="5797715"/>
            <a:ext cx="365760" cy="275590"/>
            <a:chOff x="3426777" y="5797715"/>
            <a:chExt cx="365760" cy="275590"/>
          </a:xfrm>
        </p:grpSpPr>
        <p:sp>
          <p:nvSpPr>
            <p:cNvPr id="74" name="object 72">
              <a:extLst>
                <a:ext uri="{FF2B5EF4-FFF2-40B4-BE49-F238E27FC236}">
                  <a16:creationId xmlns:a16="http://schemas.microsoft.com/office/drawing/2014/main" id="{B456142C-405B-46E1-8284-6AC955DF5077}"/>
                </a:ext>
              </a:extLst>
            </p:cNvPr>
            <p:cNvSpPr/>
            <p:nvPr/>
          </p:nvSpPr>
          <p:spPr>
            <a:xfrm>
              <a:off x="3431540" y="589132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60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9" y="571"/>
                  </a:lnTo>
                  <a:lnTo>
                    <a:pt x="0" y="57289"/>
                  </a:lnTo>
                  <a:lnTo>
                    <a:pt x="0" y="60299"/>
                  </a:lnTo>
                  <a:lnTo>
                    <a:pt x="103632" y="163918"/>
                  </a:lnTo>
                  <a:lnTo>
                    <a:pt x="133858" y="176745"/>
                  </a:lnTo>
                  <a:lnTo>
                    <a:pt x="142295" y="175961"/>
                  </a:lnTo>
                  <a:lnTo>
                    <a:pt x="150304" y="173585"/>
                  </a:lnTo>
                  <a:lnTo>
                    <a:pt x="157646" y="169582"/>
                  </a:lnTo>
                  <a:lnTo>
                    <a:pt x="164084" y="163918"/>
                  </a:lnTo>
                  <a:lnTo>
                    <a:pt x="296418" y="31940"/>
                  </a:lnTo>
                  <a:lnTo>
                    <a:pt x="296418" y="28168"/>
                  </a:lnTo>
                  <a:lnTo>
                    <a:pt x="150875" y="162013"/>
                  </a:lnTo>
                  <a:lnTo>
                    <a:pt x="143001" y="165404"/>
                  </a:lnTo>
                  <a:lnTo>
                    <a:pt x="125984" y="165404"/>
                  </a:lnTo>
                  <a:lnTo>
                    <a:pt x="117983" y="162013"/>
                  </a:lnTo>
                  <a:lnTo>
                    <a:pt x="111633" y="155981"/>
                  </a:lnTo>
                  <a:lnTo>
                    <a:pt x="14350" y="58432"/>
                  </a:lnTo>
                  <a:lnTo>
                    <a:pt x="59436" y="13817"/>
                  </a:lnTo>
                  <a:lnTo>
                    <a:pt x="76454" y="30835"/>
                  </a:lnTo>
                  <a:lnTo>
                    <a:pt x="77850" y="31368"/>
                  </a:lnTo>
                  <a:lnTo>
                    <a:pt x="80645" y="31368"/>
                  </a:lnTo>
                  <a:lnTo>
                    <a:pt x="82042" y="30835"/>
                  </a:lnTo>
                  <a:lnTo>
                    <a:pt x="85851" y="27406"/>
                  </a:lnTo>
                  <a:lnTo>
                    <a:pt x="85851" y="24002"/>
                  </a:lnTo>
                  <a:lnTo>
                    <a:pt x="83185" y="21755"/>
                  </a:lnTo>
                  <a:lnTo>
                    <a:pt x="62357" y="571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3">
              <a:extLst>
                <a:ext uri="{FF2B5EF4-FFF2-40B4-BE49-F238E27FC236}">
                  <a16:creationId xmlns:a16="http://schemas.microsoft.com/office/drawing/2014/main" id="{95D3655A-8880-4048-BEB3-F2921C21BE71}"/>
                </a:ext>
              </a:extLst>
            </p:cNvPr>
            <p:cNvSpPr/>
            <p:nvPr/>
          </p:nvSpPr>
          <p:spPr>
            <a:xfrm>
              <a:off x="3431540" y="589132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9" y="571"/>
                  </a:lnTo>
                  <a:lnTo>
                    <a:pt x="55625" y="1714"/>
                  </a:lnTo>
                  <a:lnTo>
                    <a:pt x="2667" y="54648"/>
                  </a:lnTo>
                  <a:lnTo>
                    <a:pt x="0" y="57289"/>
                  </a:lnTo>
                  <a:lnTo>
                    <a:pt x="0" y="60299"/>
                  </a:lnTo>
                  <a:lnTo>
                    <a:pt x="103632" y="163918"/>
                  </a:lnTo>
                  <a:lnTo>
                    <a:pt x="133858" y="176745"/>
                  </a:lnTo>
                  <a:lnTo>
                    <a:pt x="142295" y="175961"/>
                  </a:lnTo>
                  <a:lnTo>
                    <a:pt x="293750" y="34607"/>
                  </a:lnTo>
                  <a:lnTo>
                    <a:pt x="296418" y="31940"/>
                  </a:lnTo>
                  <a:lnTo>
                    <a:pt x="296418" y="28168"/>
                  </a:lnTo>
                  <a:lnTo>
                    <a:pt x="294513" y="26288"/>
                  </a:lnTo>
                  <a:lnTo>
                    <a:pt x="293370" y="25145"/>
                  </a:lnTo>
                  <a:lnTo>
                    <a:pt x="291973" y="24574"/>
                  </a:lnTo>
                  <a:lnTo>
                    <a:pt x="290575" y="24574"/>
                  </a:lnTo>
                  <a:lnTo>
                    <a:pt x="289179" y="24574"/>
                  </a:lnTo>
                  <a:lnTo>
                    <a:pt x="287782" y="25145"/>
                  </a:lnTo>
                  <a:lnTo>
                    <a:pt x="286638" y="26288"/>
                  </a:lnTo>
                  <a:lnTo>
                    <a:pt x="156972" y="155981"/>
                  </a:lnTo>
                  <a:lnTo>
                    <a:pt x="150875" y="162013"/>
                  </a:lnTo>
                  <a:lnTo>
                    <a:pt x="143001" y="165404"/>
                  </a:lnTo>
                  <a:lnTo>
                    <a:pt x="134238" y="165404"/>
                  </a:lnTo>
                  <a:lnTo>
                    <a:pt x="125984" y="165404"/>
                  </a:lnTo>
                  <a:lnTo>
                    <a:pt x="117983" y="162013"/>
                  </a:lnTo>
                  <a:lnTo>
                    <a:pt x="111633" y="155981"/>
                  </a:lnTo>
                  <a:lnTo>
                    <a:pt x="14350" y="58432"/>
                  </a:lnTo>
                  <a:lnTo>
                    <a:pt x="59436" y="13817"/>
                  </a:lnTo>
                  <a:lnTo>
                    <a:pt x="75311" y="29692"/>
                  </a:lnTo>
                  <a:lnTo>
                    <a:pt x="76454" y="30835"/>
                  </a:lnTo>
                  <a:lnTo>
                    <a:pt x="77850" y="31368"/>
                  </a:lnTo>
                  <a:lnTo>
                    <a:pt x="79248" y="31368"/>
                  </a:lnTo>
                  <a:lnTo>
                    <a:pt x="80645" y="31368"/>
                  </a:lnTo>
                  <a:lnTo>
                    <a:pt x="82042" y="30835"/>
                  </a:lnTo>
                  <a:lnTo>
                    <a:pt x="83185" y="29692"/>
                  </a:lnTo>
                  <a:lnTo>
                    <a:pt x="85851" y="27406"/>
                  </a:lnTo>
                  <a:lnTo>
                    <a:pt x="85851" y="24002"/>
                  </a:lnTo>
                  <a:lnTo>
                    <a:pt x="83185" y="21755"/>
                  </a:lnTo>
                  <a:lnTo>
                    <a:pt x="63500" y="1714"/>
                  </a:lnTo>
                  <a:lnTo>
                    <a:pt x="62357" y="571"/>
                  </a:lnTo>
                  <a:lnTo>
                    <a:pt x="60960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4">
              <a:extLst>
                <a:ext uri="{FF2B5EF4-FFF2-40B4-BE49-F238E27FC236}">
                  <a16:creationId xmlns:a16="http://schemas.microsoft.com/office/drawing/2014/main" id="{C519D73A-EE2A-468C-A1A7-E4F4DAB81B63}"/>
                </a:ext>
              </a:extLst>
            </p:cNvPr>
            <p:cNvSpPr/>
            <p:nvPr/>
          </p:nvSpPr>
          <p:spPr>
            <a:xfrm>
              <a:off x="3520059" y="5802477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4" y="0"/>
                  </a:lnTo>
                  <a:lnTo>
                    <a:pt x="206248" y="571"/>
                  </a:lnTo>
                  <a:lnTo>
                    <a:pt x="204850" y="1714"/>
                  </a:lnTo>
                  <a:lnTo>
                    <a:pt x="49149" y="157848"/>
                  </a:lnTo>
                  <a:lnTo>
                    <a:pt x="48005" y="158610"/>
                  </a:lnTo>
                  <a:lnTo>
                    <a:pt x="46862" y="158991"/>
                  </a:lnTo>
                  <a:lnTo>
                    <a:pt x="43814" y="158991"/>
                  </a:lnTo>
                  <a:lnTo>
                    <a:pt x="42671" y="158610"/>
                  </a:lnTo>
                  <a:lnTo>
                    <a:pt x="41528" y="157848"/>
                  </a:lnTo>
                  <a:lnTo>
                    <a:pt x="9270" y="125336"/>
                  </a:lnTo>
                  <a:lnTo>
                    <a:pt x="7874" y="124764"/>
                  </a:lnTo>
                  <a:lnTo>
                    <a:pt x="4952" y="124764"/>
                  </a:lnTo>
                  <a:lnTo>
                    <a:pt x="3555" y="125336"/>
                  </a:lnTo>
                  <a:lnTo>
                    <a:pt x="0" y="128727"/>
                  </a:lnTo>
                  <a:lnTo>
                    <a:pt x="0" y="132130"/>
                  </a:lnTo>
                  <a:lnTo>
                    <a:pt x="2286" y="134797"/>
                  </a:lnTo>
                  <a:lnTo>
                    <a:pt x="33654" y="165785"/>
                  </a:lnTo>
                  <a:lnTo>
                    <a:pt x="36702" y="169189"/>
                  </a:lnTo>
                  <a:lnTo>
                    <a:pt x="40512" y="170713"/>
                  </a:lnTo>
                  <a:lnTo>
                    <a:pt x="49149" y="170713"/>
                  </a:lnTo>
                  <a:lnTo>
                    <a:pt x="53339" y="168808"/>
                  </a:lnTo>
                  <a:lnTo>
                    <a:pt x="207899" y="14185"/>
                  </a:lnTo>
                  <a:lnTo>
                    <a:pt x="252983" y="58800"/>
                  </a:lnTo>
                  <a:lnTo>
                    <a:pt x="212851" y="99263"/>
                  </a:lnTo>
                  <a:lnTo>
                    <a:pt x="210185" y="101523"/>
                  </a:lnTo>
                  <a:lnTo>
                    <a:pt x="210185" y="104914"/>
                  </a:lnTo>
                  <a:lnTo>
                    <a:pt x="213994" y="108318"/>
                  </a:lnTo>
                  <a:lnTo>
                    <a:pt x="215391" y="108889"/>
                  </a:lnTo>
                  <a:lnTo>
                    <a:pt x="218312" y="108889"/>
                  </a:lnTo>
                  <a:lnTo>
                    <a:pt x="219710" y="108318"/>
                  </a:lnTo>
                  <a:lnTo>
                    <a:pt x="266191" y="61823"/>
                  </a:lnTo>
                  <a:lnTo>
                    <a:pt x="266573" y="60299"/>
                  </a:lnTo>
                  <a:lnTo>
                    <a:pt x="266573" y="59181"/>
                  </a:lnTo>
                  <a:lnTo>
                    <a:pt x="267715" y="57657"/>
                  </a:lnTo>
                  <a:lnTo>
                    <a:pt x="266191" y="54648"/>
                  </a:lnTo>
                  <a:lnTo>
                    <a:pt x="213232" y="1714"/>
                  </a:lnTo>
                  <a:lnTo>
                    <a:pt x="211836" y="571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5">
              <a:extLst>
                <a:ext uri="{FF2B5EF4-FFF2-40B4-BE49-F238E27FC236}">
                  <a16:creationId xmlns:a16="http://schemas.microsoft.com/office/drawing/2014/main" id="{446C9BA1-6ABF-42DB-9554-E40A6A220EF6}"/>
                </a:ext>
              </a:extLst>
            </p:cNvPr>
            <p:cNvSpPr/>
            <p:nvPr/>
          </p:nvSpPr>
          <p:spPr>
            <a:xfrm>
              <a:off x="3520059" y="5802477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4" y="0"/>
                  </a:lnTo>
                  <a:lnTo>
                    <a:pt x="206248" y="571"/>
                  </a:lnTo>
                  <a:lnTo>
                    <a:pt x="204850" y="1714"/>
                  </a:lnTo>
                  <a:lnTo>
                    <a:pt x="49149" y="157848"/>
                  </a:lnTo>
                  <a:lnTo>
                    <a:pt x="48005" y="158610"/>
                  </a:lnTo>
                  <a:lnTo>
                    <a:pt x="46862" y="158991"/>
                  </a:lnTo>
                  <a:lnTo>
                    <a:pt x="45338" y="158991"/>
                  </a:lnTo>
                  <a:lnTo>
                    <a:pt x="43814" y="158991"/>
                  </a:lnTo>
                  <a:lnTo>
                    <a:pt x="42671" y="158610"/>
                  </a:lnTo>
                  <a:lnTo>
                    <a:pt x="41528" y="157848"/>
                  </a:lnTo>
                  <a:lnTo>
                    <a:pt x="10540" y="126479"/>
                  </a:lnTo>
                  <a:lnTo>
                    <a:pt x="9270" y="125336"/>
                  </a:lnTo>
                  <a:lnTo>
                    <a:pt x="7874" y="124764"/>
                  </a:lnTo>
                  <a:lnTo>
                    <a:pt x="6350" y="124764"/>
                  </a:lnTo>
                  <a:lnTo>
                    <a:pt x="4952" y="124764"/>
                  </a:lnTo>
                  <a:lnTo>
                    <a:pt x="3555" y="125336"/>
                  </a:lnTo>
                  <a:lnTo>
                    <a:pt x="2286" y="126479"/>
                  </a:lnTo>
                  <a:lnTo>
                    <a:pt x="0" y="128727"/>
                  </a:lnTo>
                  <a:lnTo>
                    <a:pt x="0" y="132130"/>
                  </a:lnTo>
                  <a:lnTo>
                    <a:pt x="2286" y="134797"/>
                  </a:lnTo>
                  <a:lnTo>
                    <a:pt x="33654" y="165785"/>
                  </a:lnTo>
                  <a:lnTo>
                    <a:pt x="36702" y="169189"/>
                  </a:lnTo>
                  <a:lnTo>
                    <a:pt x="40512" y="170713"/>
                  </a:lnTo>
                  <a:lnTo>
                    <a:pt x="44957" y="170713"/>
                  </a:lnTo>
                  <a:lnTo>
                    <a:pt x="49149" y="170713"/>
                  </a:lnTo>
                  <a:lnTo>
                    <a:pt x="53339" y="168808"/>
                  </a:lnTo>
                  <a:lnTo>
                    <a:pt x="56387" y="165785"/>
                  </a:lnTo>
                  <a:lnTo>
                    <a:pt x="207899" y="14185"/>
                  </a:lnTo>
                  <a:lnTo>
                    <a:pt x="252983" y="58800"/>
                  </a:lnTo>
                  <a:lnTo>
                    <a:pt x="212851" y="99263"/>
                  </a:lnTo>
                  <a:lnTo>
                    <a:pt x="210185" y="101523"/>
                  </a:lnTo>
                  <a:lnTo>
                    <a:pt x="210185" y="104914"/>
                  </a:lnTo>
                  <a:lnTo>
                    <a:pt x="212851" y="107200"/>
                  </a:lnTo>
                  <a:lnTo>
                    <a:pt x="213994" y="108318"/>
                  </a:lnTo>
                  <a:lnTo>
                    <a:pt x="215391" y="108889"/>
                  </a:lnTo>
                  <a:lnTo>
                    <a:pt x="216788" y="108889"/>
                  </a:lnTo>
                  <a:lnTo>
                    <a:pt x="218312" y="108889"/>
                  </a:lnTo>
                  <a:lnTo>
                    <a:pt x="219710" y="108318"/>
                  </a:lnTo>
                  <a:lnTo>
                    <a:pt x="220852" y="107200"/>
                  </a:lnTo>
                  <a:lnTo>
                    <a:pt x="265049" y="62966"/>
                  </a:lnTo>
                  <a:lnTo>
                    <a:pt x="266191" y="61823"/>
                  </a:lnTo>
                  <a:lnTo>
                    <a:pt x="266573" y="60299"/>
                  </a:lnTo>
                  <a:lnTo>
                    <a:pt x="266573" y="59181"/>
                  </a:lnTo>
                  <a:lnTo>
                    <a:pt x="267715" y="57657"/>
                  </a:lnTo>
                  <a:lnTo>
                    <a:pt x="213232" y="1714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7">
            <a:extLst>
              <a:ext uri="{FF2B5EF4-FFF2-40B4-BE49-F238E27FC236}">
                <a16:creationId xmlns:a16="http://schemas.microsoft.com/office/drawing/2014/main" id="{EE119B2D-BF7C-4B76-8B37-2678D950D1D0}"/>
              </a:ext>
            </a:extLst>
          </p:cNvPr>
          <p:cNvSpPr/>
          <p:nvPr/>
        </p:nvSpPr>
        <p:spPr>
          <a:xfrm>
            <a:off x="8185912" y="5691352"/>
            <a:ext cx="140970" cy="186055"/>
          </a:xfrm>
          <a:custGeom>
            <a:avLst/>
            <a:gdLst/>
            <a:ahLst/>
            <a:cxnLst/>
            <a:rect l="l" t="t" r="r" b="b"/>
            <a:pathLst>
              <a:path w="140970" h="186054">
                <a:moveTo>
                  <a:pt x="140550" y="119849"/>
                </a:moveTo>
                <a:lnTo>
                  <a:pt x="137858" y="111810"/>
                </a:lnTo>
                <a:lnTo>
                  <a:pt x="129794" y="108140"/>
                </a:lnTo>
                <a:lnTo>
                  <a:pt x="12573" y="108140"/>
                </a:lnTo>
                <a:lnTo>
                  <a:pt x="3492" y="111810"/>
                </a:lnTo>
                <a:lnTo>
                  <a:pt x="469" y="119849"/>
                </a:lnTo>
                <a:lnTo>
                  <a:pt x="3492" y="127901"/>
                </a:lnTo>
                <a:lnTo>
                  <a:pt x="12573" y="131559"/>
                </a:lnTo>
                <a:lnTo>
                  <a:pt x="129794" y="131559"/>
                </a:lnTo>
                <a:lnTo>
                  <a:pt x="137858" y="127901"/>
                </a:lnTo>
                <a:lnTo>
                  <a:pt x="140550" y="119849"/>
                </a:lnTo>
                <a:close/>
              </a:path>
              <a:path w="140970" h="186054">
                <a:moveTo>
                  <a:pt x="140550" y="65798"/>
                </a:moveTo>
                <a:lnTo>
                  <a:pt x="137858" y="57721"/>
                </a:lnTo>
                <a:lnTo>
                  <a:pt x="129794" y="54051"/>
                </a:lnTo>
                <a:lnTo>
                  <a:pt x="12573" y="54051"/>
                </a:lnTo>
                <a:lnTo>
                  <a:pt x="3492" y="57721"/>
                </a:lnTo>
                <a:lnTo>
                  <a:pt x="469" y="65786"/>
                </a:lnTo>
                <a:lnTo>
                  <a:pt x="3492" y="73863"/>
                </a:lnTo>
                <a:lnTo>
                  <a:pt x="12573" y="77520"/>
                </a:lnTo>
                <a:lnTo>
                  <a:pt x="129794" y="77520"/>
                </a:lnTo>
                <a:lnTo>
                  <a:pt x="137858" y="73863"/>
                </a:lnTo>
                <a:lnTo>
                  <a:pt x="140550" y="65798"/>
                </a:lnTo>
                <a:close/>
              </a:path>
              <a:path w="140970" h="186054">
                <a:moveTo>
                  <a:pt x="140550" y="11709"/>
                </a:moveTo>
                <a:lnTo>
                  <a:pt x="137858" y="3670"/>
                </a:lnTo>
                <a:lnTo>
                  <a:pt x="129794" y="0"/>
                </a:lnTo>
                <a:lnTo>
                  <a:pt x="12573" y="0"/>
                </a:lnTo>
                <a:lnTo>
                  <a:pt x="3492" y="3670"/>
                </a:lnTo>
                <a:lnTo>
                  <a:pt x="469" y="11709"/>
                </a:lnTo>
                <a:lnTo>
                  <a:pt x="3492" y="19761"/>
                </a:lnTo>
                <a:lnTo>
                  <a:pt x="12573" y="23418"/>
                </a:lnTo>
                <a:lnTo>
                  <a:pt x="129794" y="23418"/>
                </a:lnTo>
                <a:lnTo>
                  <a:pt x="137858" y="19761"/>
                </a:lnTo>
                <a:lnTo>
                  <a:pt x="140550" y="11709"/>
                </a:lnTo>
                <a:close/>
              </a:path>
              <a:path w="140970" h="186054">
                <a:moveTo>
                  <a:pt x="140589" y="167589"/>
                </a:moveTo>
                <a:lnTo>
                  <a:pt x="135128" y="162179"/>
                </a:lnTo>
                <a:lnTo>
                  <a:pt x="12573" y="162179"/>
                </a:lnTo>
                <a:lnTo>
                  <a:pt x="5461" y="162179"/>
                </a:lnTo>
                <a:lnTo>
                  <a:pt x="0" y="167589"/>
                </a:lnTo>
                <a:lnTo>
                  <a:pt x="0" y="180251"/>
                </a:lnTo>
                <a:lnTo>
                  <a:pt x="5461" y="185661"/>
                </a:lnTo>
                <a:lnTo>
                  <a:pt x="135128" y="185661"/>
                </a:lnTo>
                <a:lnTo>
                  <a:pt x="140589" y="180251"/>
                </a:lnTo>
                <a:lnTo>
                  <a:pt x="140589" y="167589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8">
            <a:extLst>
              <a:ext uri="{FF2B5EF4-FFF2-40B4-BE49-F238E27FC236}">
                <a16:creationId xmlns:a16="http://schemas.microsoft.com/office/drawing/2014/main" id="{EC529FF4-872C-47BD-98D9-BB76722790AA}"/>
              </a:ext>
            </a:extLst>
          </p:cNvPr>
          <p:cNvSpPr/>
          <p:nvPr/>
        </p:nvSpPr>
        <p:spPr>
          <a:xfrm>
            <a:off x="8071726" y="5585205"/>
            <a:ext cx="600075" cy="492125"/>
          </a:xfrm>
          <a:custGeom>
            <a:avLst/>
            <a:gdLst/>
            <a:ahLst/>
            <a:cxnLst/>
            <a:rect l="l" t="t" r="r" b="b"/>
            <a:pathLst>
              <a:path w="600075" h="492125">
                <a:moveTo>
                  <a:pt x="474230" y="225996"/>
                </a:moveTo>
                <a:lnTo>
                  <a:pt x="471182" y="217957"/>
                </a:lnTo>
                <a:lnTo>
                  <a:pt x="462038" y="214287"/>
                </a:lnTo>
                <a:lnTo>
                  <a:pt x="344944" y="214287"/>
                </a:lnTo>
                <a:lnTo>
                  <a:pt x="336791" y="217957"/>
                </a:lnTo>
                <a:lnTo>
                  <a:pt x="334086" y="225996"/>
                </a:lnTo>
                <a:lnTo>
                  <a:pt x="336791" y="234048"/>
                </a:lnTo>
                <a:lnTo>
                  <a:pt x="344944" y="237705"/>
                </a:lnTo>
                <a:lnTo>
                  <a:pt x="462038" y="237705"/>
                </a:lnTo>
                <a:lnTo>
                  <a:pt x="471182" y="234048"/>
                </a:lnTo>
                <a:lnTo>
                  <a:pt x="474230" y="225996"/>
                </a:lnTo>
                <a:close/>
              </a:path>
              <a:path w="600075" h="492125">
                <a:moveTo>
                  <a:pt x="474230" y="171945"/>
                </a:moveTo>
                <a:lnTo>
                  <a:pt x="471182" y="163868"/>
                </a:lnTo>
                <a:lnTo>
                  <a:pt x="462038" y="160197"/>
                </a:lnTo>
                <a:lnTo>
                  <a:pt x="344944" y="160197"/>
                </a:lnTo>
                <a:lnTo>
                  <a:pt x="336791" y="163868"/>
                </a:lnTo>
                <a:lnTo>
                  <a:pt x="334086" y="171932"/>
                </a:lnTo>
                <a:lnTo>
                  <a:pt x="336791" y="180009"/>
                </a:lnTo>
                <a:lnTo>
                  <a:pt x="344944" y="183667"/>
                </a:lnTo>
                <a:lnTo>
                  <a:pt x="462038" y="183667"/>
                </a:lnTo>
                <a:lnTo>
                  <a:pt x="471182" y="180009"/>
                </a:lnTo>
                <a:lnTo>
                  <a:pt x="474230" y="171945"/>
                </a:lnTo>
                <a:close/>
              </a:path>
              <a:path w="600075" h="492125">
                <a:moveTo>
                  <a:pt x="474230" y="117856"/>
                </a:moveTo>
                <a:lnTo>
                  <a:pt x="471182" y="109816"/>
                </a:lnTo>
                <a:lnTo>
                  <a:pt x="462038" y="106146"/>
                </a:lnTo>
                <a:lnTo>
                  <a:pt x="344944" y="106146"/>
                </a:lnTo>
                <a:lnTo>
                  <a:pt x="336791" y="109816"/>
                </a:lnTo>
                <a:lnTo>
                  <a:pt x="334086" y="117856"/>
                </a:lnTo>
                <a:lnTo>
                  <a:pt x="336791" y="125907"/>
                </a:lnTo>
                <a:lnTo>
                  <a:pt x="344944" y="129565"/>
                </a:lnTo>
                <a:lnTo>
                  <a:pt x="462038" y="129565"/>
                </a:lnTo>
                <a:lnTo>
                  <a:pt x="471182" y="125907"/>
                </a:lnTo>
                <a:lnTo>
                  <a:pt x="474230" y="117856"/>
                </a:lnTo>
                <a:close/>
              </a:path>
              <a:path w="600075" h="492125">
                <a:moveTo>
                  <a:pt x="474738" y="273735"/>
                </a:moveTo>
                <a:lnTo>
                  <a:pt x="469277" y="268325"/>
                </a:lnTo>
                <a:lnTo>
                  <a:pt x="344944" y="268325"/>
                </a:lnTo>
                <a:lnTo>
                  <a:pt x="339483" y="268325"/>
                </a:lnTo>
                <a:lnTo>
                  <a:pt x="334149" y="273735"/>
                </a:lnTo>
                <a:lnTo>
                  <a:pt x="334149" y="286397"/>
                </a:lnTo>
                <a:lnTo>
                  <a:pt x="339483" y="291807"/>
                </a:lnTo>
                <a:lnTo>
                  <a:pt x="469277" y="291807"/>
                </a:lnTo>
                <a:lnTo>
                  <a:pt x="474738" y="286397"/>
                </a:lnTo>
                <a:lnTo>
                  <a:pt x="474738" y="273735"/>
                </a:lnTo>
                <a:close/>
              </a:path>
              <a:path w="600075" h="492125">
                <a:moveTo>
                  <a:pt x="599706" y="61912"/>
                </a:moveTo>
                <a:lnTo>
                  <a:pt x="578878" y="41617"/>
                </a:lnTo>
                <a:lnTo>
                  <a:pt x="539508" y="41617"/>
                </a:lnTo>
                <a:lnTo>
                  <a:pt x="538873" y="39255"/>
                </a:lnTo>
                <a:lnTo>
                  <a:pt x="541401" y="30454"/>
                </a:lnTo>
                <a:lnTo>
                  <a:pt x="541502" y="30073"/>
                </a:lnTo>
                <a:lnTo>
                  <a:pt x="541616" y="29679"/>
                </a:lnTo>
                <a:lnTo>
                  <a:pt x="541667" y="29527"/>
                </a:lnTo>
                <a:lnTo>
                  <a:pt x="541794" y="29083"/>
                </a:lnTo>
                <a:lnTo>
                  <a:pt x="532904" y="24917"/>
                </a:lnTo>
                <a:lnTo>
                  <a:pt x="522109" y="20802"/>
                </a:lnTo>
                <a:lnTo>
                  <a:pt x="522109" y="39865"/>
                </a:lnTo>
                <a:lnTo>
                  <a:pt x="522109" y="390728"/>
                </a:lnTo>
                <a:lnTo>
                  <a:pt x="512381" y="387324"/>
                </a:lnTo>
                <a:lnTo>
                  <a:pt x="495731" y="381495"/>
                </a:lnTo>
                <a:lnTo>
                  <a:pt x="468998" y="375018"/>
                </a:lnTo>
                <a:lnTo>
                  <a:pt x="442836" y="371284"/>
                </a:lnTo>
                <a:lnTo>
                  <a:pt x="444233" y="371284"/>
                </a:lnTo>
                <a:lnTo>
                  <a:pt x="415429" y="369925"/>
                </a:lnTo>
                <a:lnTo>
                  <a:pt x="387578" y="371284"/>
                </a:lnTo>
                <a:lnTo>
                  <a:pt x="360413" y="375272"/>
                </a:lnTo>
                <a:lnTo>
                  <a:pt x="334175" y="381800"/>
                </a:lnTo>
                <a:lnTo>
                  <a:pt x="331101" y="382905"/>
                </a:lnTo>
                <a:lnTo>
                  <a:pt x="331101" y="400304"/>
                </a:lnTo>
                <a:lnTo>
                  <a:pt x="331101" y="463562"/>
                </a:lnTo>
                <a:lnTo>
                  <a:pt x="325767" y="459397"/>
                </a:lnTo>
                <a:lnTo>
                  <a:pt x="324243" y="457898"/>
                </a:lnTo>
                <a:lnTo>
                  <a:pt x="322211" y="457149"/>
                </a:lnTo>
                <a:lnTo>
                  <a:pt x="318147" y="457149"/>
                </a:lnTo>
                <a:lnTo>
                  <a:pt x="316242" y="457898"/>
                </a:lnTo>
                <a:lnTo>
                  <a:pt x="315099" y="459397"/>
                </a:lnTo>
                <a:lnTo>
                  <a:pt x="309130" y="464159"/>
                </a:lnTo>
                <a:lnTo>
                  <a:pt x="309130" y="431330"/>
                </a:lnTo>
                <a:lnTo>
                  <a:pt x="309130" y="409270"/>
                </a:lnTo>
                <a:lnTo>
                  <a:pt x="313321" y="406869"/>
                </a:lnTo>
                <a:lnTo>
                  <a:pt x="331101" y="400304"/>
                </a:lnTo>
                <a:lnTo>
                  <a:pt x="331101" y="382905"/>
                </a:lnTo>
                <a:lnTo>
                  <a:pt x="309130" y="390728"/>
                </a:lnTo>
                <a:lnTo>
                  <a:pt x="309130" y="39865"/>
                </a:lnTo>
                <a:lnTo>
                  <a:pt x="347548" y="26631"/>
                </a:lnTo>
                <a:lnTo>
                  <a:pt x="416445" y="17907"/>
                </a:lnTo>
                <a:lnTo>
                  <a:pt x="440969" y="19037"/>
                </a:lnTo>
                <a:lnTo>
                  <a:pt x="466940" y="22745"/>
                </a:lnTo>
                <a:lnTo>
                  <a:pt x="494068" y="29527"/>
                </a:lnTo>
                <a:lnTo>
                  <a:pt x="522109" y="39865"/>
                </a:lnTo>
                <a:lnTo>
                  <a:pt x="522109" y="20802"/>
                </a:lnTo>
                <a:lnTo>
                  <a:pt x="473925" y="6007"/>
                </a:lnTo>
                <a:lnTo>
                  <a:pt x="414667" y="0"/>
                </a:lnTo>
                <a:lnTo>
                  <a:pt x="383692" y="1638"/>
                </a:lnTo>
                <a:lnTo>
                  <a:pt x="353949" y="6375"/>
                </a:lnTo>
                <a:lnTo>
                  <a:pt x="325932" y="14008"/>
                </a:lnTo>
                <a:lnTo>
                  <a:pt x="300113" y="24320"/>
                </a:lnTo>
                <a:lnTo>
                  <a:pt x="291858" y="21018"/>
                </a:lnTo>
                <a:lnTo>
                  <a:pt x="291858" y="39865"/>
                </a:lnTo>
                <a:lnTo>
                  <a:pt x="291744" y="54571"/>
                </a:lnTo>
                <a:lnTo>
                  <a:pt x="291617" y="70485"/>
                </a:lnTo>
                <a:lnTo>
                  <a:pt x="291452" y="119672"/>
                </a:lnTo>
                <a:lnTo>
                  <a:pt x="291338" y="180174"/>
                </a:lnTo>
                <a:lnTo>
                  <a:pt x="291223" y="390728"/>
                </a:lnTo>
                <a:lnTo>
                  <a:pt x="286270" y="388975"/>
                </a:lnTo>
                <a:lnTo>
                  <a:pt x="273088" y="384314"/>
                </a:lnTo>
                <a:lnTo>
                  <a:pt x="248691" y="377710"/>
                </a:lnTo>
                <a:lnTo>
                  <a:pt x="218694" y="372554"/>
                </a:lnTo>
                <a:lnTo>
                  <a:pt x="183781" y="370471"/>
                </a:lnTo>
                <a:lnTo>
                  <a:pt x="156235" y="371729"/>
                </a:lnTo>
                <a:lnTo>
                  <a:pt x="129298" y="375551"/>
                </a:lnTo>
                <a:lnTo>
                  <a:pt x="103009" y="382041"/>
                </a:lnTo>
                <a:lnTo>
                  <a:pt x="77482" y="391325"/>
                </a:lnTo>
                <a:lnTo>
                  <a:pt x="77482" y="188429"/>
                </a:lnTo>
                <a:lnTo>
                  <a:pt x="73926" y="184873"/>
                </a:lnTo>
                <a:lnTo>
                  <a:pt x="63131" y="184873"/>
                </a:lnTo>
                <a:lnTo>
                  <a:pt x="59575" y="188429"/>
                </a:lnTo>
                <a:lnTo>
                  <a:pt x="59575" y="406869"/>
                </a:lnTo>
                <a:lnTo>
                  <a:pt x="65036" y="412229"/>
                </a:lnTo>
                <a:lnTo>
                  <a:pt x="74561" y="412229"/>
                </a:lnTo>
                <a:lnTo>
                  <a:pt x="76339" y="411632"/>
                </a:lnTo>
                <a:lnTo>
                  <a:pt x="102184" y="401815"/>
                </a:lnTo>
                <a:lnTo>
                  <a:pt x="128638" y="394728"/>
                </a:lnTo>
                <a:lnTo>
                  <a:pt x="183146" y="388975"/>
                </a:lnTo>
                <a:lnTo>
                  <a:pt x="251866" y="397471"/>
                </a:lnTo>
                <a:lnTo>
                  <a:pt x="290588" y="410425"/>
                </a:lnTo>
                <a:lnTo>
                  <a:pt x="290588" y="431330"/>
                </a:lnTo>
                <a:lnTo>
                  <a:pt x="19062" y="431330"/>
                </a:lnTo>
                <a:lnTo>
                  <a:pt x="17919" y="430123"/>
                </a:lnTo>
                <a:lnTo>
                  <a:pt x="17919" y="60706"/>
                </a:lnTo>
                <a:lnTo>
                  <a:pt x="19062" y="59512"/>
                </a:lnTo>
                <a:lnTo>
                  <a:pt x="60210" y="59512"/>
                </a:lnTo>
                <a:lnTo>
                  <a:pt x="60210" y="162763"/>
                </a:lnTo>
                <a:lnTo>
                  <a:pt x="63766" y="166979"/>
                </a:lnTo>
                <a:lnTo>
                  <a:pt x="74561" y="166979"/>
                </a:lnTo>
                <a:lnTo>
                  <a:pt x="78117" y="162763"/>
                </a:lnTo>
                <a:lnTo>
                  <a:pt x="78117" y="59512"/>
                </a:lnTo>
                <a:lnTo>
                  <a:pt x="78117" y="39865"/>
                </a:lnTo>
                <a:lnTo>
                  <a:pt x="104521" y="30073"/>
                </a:lnTo>
                <a:lnTo>
                  <a:pt x="131394" y="23228"/>
                </a:lnTo>
                <a:lnTo>
                  <a:pt x="157581" y="19354"/>
                </a:lnTo>
                <a:lnTo>
                  <a:pt x="155829" y="19354"/>
                </a:lnTo>
                <a:lnTo>
                  <a:pt x="185432" y="17907"/>
                </a:lnTo>
                <a:lnTo>
                  <a:pt x="213614" y="19354"/>
                </a:lnTo>
                <a:lnTo>
                  <a:pt x="240969" y="23571"/>
                </a:lnTo>
                <a:lnTo>
                  <a:pt x="267169" y="30454"/>
                </a:lnTo>
                <a:lnTo>
                  <a:pt x="291858" y="39865"/>
                </a:lnTo>
                <a:lnTo>
                  <a:pt x="291858" y="21018"/>
                </a:lnTo>
                <a:lnTo>
                  <a:pt x="284543" y="18084"/>
                </a:lnTo>
                <a:lnTo>
                  <a:pt x="283972" y="17907"/>
                </a:lnTo>
                <a:lnTo>
                  <a:pt x="259181" y="10185"/>
                </a:lnTo>
                <a:lnTo>
                  <a:pt x="225209" y="3390"/>
                </a:lnTo>
                <a:lnTo>
                  <a:pt x="183781" y="508"/>
                </a:lnTo>
                <a:lnTo>
                  <a:pt x="153543" y="2070"/>
                </a:lnTo>
                <a:lnTo>
                  <a:pt x="123825" y="6743"/>
                </a:lnTo>
                <a:lnTo>
                  <a:pt x="94691" y="14566"/>
                </a:lnTo>
                <a:lnTo>
                  <a:pt x="66179" y="25527"/>
                </a:lnTo>
                <a:lnTo>
                  <a:pt x="57289" y="29679"/>
                </a:lnTo>
                <a:lnTo>
                  <a:pt x="59575" y="39865"/>
                </a:lnTo>
                <a:lnTo>
                  <a:pt x="59575" y="42214"/>
                </a:lnTo>
                <a:lnTo>
                  <a:pt x="20205" y="42214"/>
                </a:lnTo>
                <a:lnTo>
                  <a:pt x="12255" y="43802"/>
                </a:lnTo>
                <a:lnTo>
                  <a:pt x="5803" y="48120"/>
                </a:lnTo>
                <a:lnTo>
                  <a:pt x="1460" y="54571"/>
                </a:lnTo>
                <a:lnTo>
                  <a:pt x="0" y="61912"/>
                </a:lnTo>
                <a:lnTo>
                  <a:pt x="0" y="428371"/>
                </a:lnTo>
                <a:lnTo>
                  <a:pt x="1460" y="435724"/>
                </a:lnTo>
                <a:lnTo>
                  <a:pt x="5803" y="442150"/>
                </a:lnTo>
                <a:lnTo>
                  <a:pt x="12255" y="446455"/>
                </a:lnTo>
                <a:lnTo>
                  <a:pt x="20205" y="448017"/>
                </a:lnTo>
                <a:lnTo>
                  <a:pt x="291223" y="448017"/>
                </a:lnTo>
                <a:lnTo>
                  <a:pt x="291223" y="488162"/>
                </a:lnTo>
                <a:lnTo>
                  <a:pt x="295211" y="491629"/>
                </a:lnTo>
                <a:lnTo>
                  <a:pt x="301218" y="491629"/>
                </a:lnTo>
                <a:lnTo>
                  <a:pt x="303161" y="491020"/>
                </a:lnTo>
                <a:lnTo>
                  <a:pt x="304939" y="489826"/>
                </a:lnTo>
                <a:lnTo>
                  <a:pt x="319798" y="477888"/>
                </a:lnTo>
                <a:lnTo>
                  <a:pt x="333514" y="488022"/>
                </a:lnTo>
                <a:lnTo>
                  <a:pt x="334035" y="491020"/>
                </a:lnTo>
                <a:lnTo>
                  <a:pt x="334149" y="491629"/>
                </a:lnTo>
                <a:lnTo>
                  <a:pt x="345452" y="491629"/>
                </a:lnTo>
                <a:lnTo>
                  <a:pt x="349135" y="488022"/>
                </a:lnTo>
                <a:lnTo>
                  <a:pt x="349135" y="477888"/>
                </a:lnTo>
                <a:lnTo>
                  <a:pt x="349135" y="464159"/>
                </a:lnTo>
                <a:lnTo>
                  <a:pt x="349135" y="463562"/>
                </a:lnTo>
                <a:lnTo>
                  <a:pt x="349135" y="448017"/>
                </a:lnTo>
                <a:lnTo>
                  <a:pt x="473214" y="448017"/>
                </a:lnTo>
                <a:lnTo>
                  <a:pt x="476770" y="443852"/>
                </a:lnTo>
                <a:lnTo>
                  <a:pt x="476770" y="433730"/>
                </a:lnTo>
                <a:lnTo>
                  <a:pt x="473214" y="430123"/>
                </a:lnTo>
                <a:lnTo>
                  <a:pt x="349135" y="430123"/>
                </a:lnTo>
                <a:lnTo>
                  <a:pt x="349135" y="400304"/>
                </a:lnTo>
                <a:lnTo>
                  <a:pt x="349135" y="395541"/>
                </a:lnTo>
                <a:lnTo>
                  <a:pt x="365531" y="391960"/>
                </a:lnTo>
                <a:lnTo>
                  <a:pt x="373443" y="390728"/>
                </a:lnTo>
                <a:lnTo>
                  <a:pt x="382117" y="389394"/>
                </a:lnTo>
                <a:lnTo>
                  <a:pt x="398843" y="387845"/>
                </a:lnTo>
                <a:lnTo>
                  <a:pt x="415683" y="387324"/>
                </a:lnTo>
                <a:lnTo>
                  <a:pt x="443115" y="388721"/>
                </a:lnTo>
                <a:lnTo>
                  <a:pt x="470446" y="392912"/>
                </a:lnTo>
                <a:lnTo>
                  <a:pt x="497433" y="399935"/>
                </a:lnTo>
                <a:lnTo>
                  <a:pt x="523887" y="409829"/>
                </a:lnTo>
                <a:lnTo>
                  <a:pt x="525411" y="410578"/>
                </a:lnTo>
                <a:lnTo>
                  <a:pt x="526935" y="410921"/>
                </a:lnTo>
                <a:lnTo>
                  <a:pt x="534301" y="410921"/>
                </a:lnTo>
                <a:lnTo>
                  <a:pt x="540016" y="405765"/>
                </a:lnTo>
                <a:lnTo>
                  <a:pt x="540016" y="390728"/>
                </a:lnTo>
                <a:lnTo>
                  <a:pt x="540016" y="58953"/>
                </a:lnTo>
                <a:lnTo>
                  <a:pt x="581164" y="58953"/>
                </a:lnTo>
                <a:lnTo>
                  <a:pt x="582434" y="60706"/>
                </a:lnTo>
                <a:lnTo>
                  <a:pt x="582434" y="429526"/>
                </a:lnTo>
                <a:lnTo>
                  <a:pt x="581164" y="430720"/>
                </a:lnTo>
                <a:lnTo>
                  <a:pt x="498233" y="430720"/>
                </a:lnTo>
                <a:lnTo>
                  <a:pt x="494677" y="434340"/>
                </a:lnTo>
                <a:lnTo>
                  <a:pt x="494677" y="445058"/>
                </a:lnTo>
                <a:lnTo>
                  <a:pt x="498233" y="448614"/>
                </a:lnTo>
                <a:lnTo>
                  <a:pt x="579386" y="448614"/>
                </a:lnTo>
                <a:lnTo>
                  <a:pt x="587375" y="447052"/>
                </a:lnTo>
                <a:lnTo>
                  <a:pt x="593826" y="442747"/>
                </a:lnTo>
                <a:lnTo>
                  <a:pt x="598131" y="436321"/>
                </a:lnTo>
                <a:lnTo>
                  <a:pt x="599706" y="428371"/>
                </a:lnTo>
                <a:lnTo>
                  <a:pt x="599706" y="61912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79">
            <a:extLst>
              <a:ext uri="{FF2B5EF4-FFF2-40B4-BE49-F238E27FC236}">
                <a16:creationId xmlns:a16="http://schemas.microsoft.com/office/drawing/2014/main" id="{759C9F2E-0158-4CD0-865B-5AE358A17AB3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787885" y="6345021"/>
            <a:ext cx="152400" cy="213359"/>
          </a:xfrm>
          <a:prstGeom prst="rect">
            <a:avLst/>
          </a:prstGeom>
        </p:spPr>
      </p:pic>
      <p:sp>
        <p:nvSpPr>
          <p:cNvPr id="82" name="object 4">
            <a:extLst>
              <a:ext uri="{FF2B5EF4-FFF2-40B4-BE49-F238E27FC236}">
                <a16:creationId xmlns:a16="http://schemas.microsoft.com/office/drawing/2014/main" id="{F930F00B-889A-4FA5-A60C-6436432B36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2972" y="187845"/>
            <a:ext cx="10687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pc="-10" dirty="0">
                <a:latin typeface="Arial" panose="020B0604020202020204" pitchFamily="34" charset="0"/>
                <a:cs typeface="Arial" panose="020B0604020202020204" pitchFamily="34" charset="0"/>
              </a:rPr>
              <a:t>ЕДИНОЕ ОБРАЗОВАТЕЛЬНОЕ ПРОСТРАНСТВО</a:t>
            </a:r>
            <a:endParaRPr spc="-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83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3820" y="846076"/>
            <a:ext cx="11962592" cy="6292748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2476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Приказ</a:t>
            </a:r>
            <a:r>
              <a:rPr kumimoji="0" sz="1800" b="0" i="0" u="none" strike="noStrike" kern="0" cap="none" spc="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kumimoji="0" sz="1800" b="0" i="0" u="none" strike="noStrike" kern="0" cap="none" spc="-9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октября</a:t>
            </a:r>
            <a:r>
              <a:rPr kumimoji="0" sz="1800" b="0" i="0" u="none" strike="noStrike" kern="0" cap="none" spc="-9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0" sz="1800" b="0" i="0" u="none" strike="noStrike" kern="0" cap="none" spc="-10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kumimoji="0" sz="1800" b="0" i="0" u="none" strike="noStrike" kern="0" cap="none" spc="1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kumimoji="0" sz="1800" b="0" i="0" u="none" strike="noStrike" kern="0" cap="none" spc="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704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671195" lvl="0" indent="-287020" defTabSz="914400" eaLnBrk="1" fontAlgn="auto" latinLnBrk="0" hangingPunct="1">
              <a:lnSpc>
                <a:spcPts val="1939"/>
              </a:lnSpc>
              <a:spcBef>
                <a:spcPts val="630"/>
              </a:spcBef>
              <a:spcAft>
                <a:spcPts val="0"/>
              </a:spcAft>
              <a:buClr>
                <a:srgbClr val="171717"/>
              </a:buClr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Единое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поурочное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предметам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непосредственного применения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0" lvl="0" indent="-286385" defTabSz="914400" eaLnBrk="1" fontAlgn="auto" latinLnBrk="0" hangingPunct="1">
              <a:lnSpc>
                <a:spcPts val="2055"/>
              </a:lnSpc>
              <a:spcBef>
                <a:spcPts val="360"/>
              </a:spcBef>
              <a:spcAft>
                <a:spcPts val="0"/>
              </a:spcAft>
              <a:buClr>
                <a:srgbClr val="171717"/>
              </a:buClr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Нормирование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контрольных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работ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(не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 err="1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времени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0" cap="none" spc="-10" normalizeH="0" baseline="0" noProof="0" dirty="0" err="1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предмет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ru-RU" sz="1800" b="0" i="0" u="none" strike="noStrike" kern="0" cap="none" spc="-10" normalizeH="0" baseline="0" noProof="0" dirty="0">
              <a:ln>
                <a:noFill/>
              </a:ln>
              <a:solidFill>
                <a:srgbClr val="0013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новых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истории: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6740" marR="0" lvl="1" indent="-285750" defTabSz="914400" eaLnBrk="1" fontAlgn="auto" latinLnBrk="0" hangingPunct="1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58674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5–7-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классах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6740" marR="0" lvl="1" indent="-285750" defTabSz="91440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58674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8–9-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классах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924300" lvl="0" indent="-287020" defTabSz="914400" eaLnBrk="1" fontAlgn="auto" latinLnBrk="0" hangingPunct="1">
              <a:lnSpc>
                <a:spcPts val="1939"/>
              </a:lnSpc>
              <a:spcBef>
                <a:spcPts val="153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r>
              <a:rPr kumimoji="0" lang="ru-RU" sz="1800" b="0" i="0" u="none" strike="noStrike" kern="0" cap="none" spc="-9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нового</a:t>
            </a:r>
            <a:r>
              <a:rPr kumimoji="0" lang="ru-RU" sz="1800" b="0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курса</a:t>
            </a:r>
            <a:r>
              <a:rPr kumimoji="0" lang="ru-RU" sz="1800" b="0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«История</a:t>
            </a:r>
            <a:r>
              <a:rPr kumimoji="0" lang="ru-RU" sz="1800" b="0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нашего</a:t>
            </a:r>
            <a:r>
              <a:rPr kumimoji="0" lang="ru-RU" sz="1800" b="0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края»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marL="299085" marR="3924300" lvl="0" indent="-287020" defTabSz="914400" eaLnBrk="1" fontAlgn="auto" latinLnBrk="0" hangingPunct="1">
              <a:lnSpc>
                <a:spcPts val="1939"/>
              </a:lnSpc>
              <a:spcBef>
                <a:spcPts val="153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r>
              <a:rPr kumimoji="0" lang="ru-RU" sz="1800" b="0" i="0" u="none" strike="noStrike" kern="0" cap="none" spc="-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нового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предмета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«Духовно-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нравственная 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России»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13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marL="299085" marR="3924300" lvl="0" indent="-287020" defTabSz="914400" eaLnBrk="1" fontAlgn="auto" latinLnBrk="0" hangingPunct="1">
              <a:lnSpc>
                <a:spcPts val="1939"/>
              </a:lnSpc>
              <a:spcBef>
                <a:spcPts val="153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lang="ru-RU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Рекомендованные даты школьных каникул в 2025/2026 учебном году :</a:t>
            </a:r>
          </a:p>
          <a:p>
            <a:pPr marL="193675" marR="0" lvl="0" indent="-180975" defTabSz="91440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buFont typeface="Arial MT"/>
              <a:buChar char="•"/>
              <a:tabLst>
                <a:tab pos="19367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осенние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каникулы: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октября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ноября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3675" marR="0" lvl="0" indent="-180975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buFont typeface="Arial MT"/>
              <a:buChar char="•"/>
              <a:tabLst>
                <a:tab pos="19367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зимние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каникулы: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декабря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января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3675" marR="0" lvl="0" indent="-180975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buFont typeface="Arial MT"/>
              <a:buChar char="•"/>
              <a:tabLst>
                <a:tab pos="19367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весенние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каникулы: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марта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апреля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3675" marR="0" lvl="0" indent="-180975" defTabSz="91440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buFont typeface="Arial MT"/>
              <a:buChar char="•"/>
              <a:tabLst>
                <a:tab pos="19367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летние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каникулы: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мая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августа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marL="12700" marR="0" lvl="0" defTabSz="91440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tabLst>
                <a:tab pos="193675" algn="l"/>
              </a:tabLst>
              <a:defRPr/>
            </a:pPr>
            <a:endParaRPr lang="ru-RU" sz="1600" kern="0" spc="-25" dirty="0">
              <a:solidFill>
                <a:srgbClr val="1717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3675" marR="0" lvl="0" indent="-180975" defTabSz="91440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>
                <a:srgbClr val="00277E"/>
              </a:buClr>
              <a:buSzTx/>
              <a:buFont typeface="Arial MT"/>
              <a:buChar char="•"/>
              <a:tabLst>
                <a:tab pos="193675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Государственные учебники </a:t>
            </a:r>
            <a:endParaRPr lang="ru-RU" kern="0" spc="-25" dirty="0">
              <a:solidFill>
                <a:srgbClr val="1717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1030" marR="0" lvl="1" indent="-283845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62103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(6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–11-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Всеобщая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(5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–11-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621030" marR="0" lvl="1" indent="-283845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62103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Обществознание (9–11-е классы), ДНКР (5–7-е классы), ОБЗР (8-11-е классы)</a:t>
            </a:r>
          </a:p>
          <a:p>
            <a:pPr marL="621030" marR="0" lvl="1" indent="-283845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 typeface="Wingdings"/>
              <a:buChar char=""/>
              <a:tabLst>
                <a:tab pos="621030" algn="l"/>
              </a:tabLst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3820" y="197630"/>
            <a:ext cx="1068705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800" spc="-10" dirty="0">
                <a:latin typeface="Arial" panose="020B0604020202020204" pitchFamily="34" charset="0"/>
                <a:cs typeface="Arial" panose="020B0604020202020204" pitchFamily="34" charset="0"/>
              </a:rPr>
              <a:t>ОБНОВЛЕНИЕ СОДЕРЖАНИЯ ОБРАЗОВАНИЯ</a:t>
            </a:r>
            <a:endParaRPr sz="2800" spc="-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30519" y="839726"/>
            <a:ext cx="2046605" cy="2893695"/>
            <a:chOff x="8383016" y="1268983"/>
            <a:chExt cx="2046605" cy="28936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5716" y="1281683"/>
              <a:ext cx="2020824" cy="286816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89366" y="1275333"/>
              <a:ext cx="2033905" cy="2880995"/>
            </a:xfrm>
            <a:custGeom>
              <a:avLst/>
              <a:gdLst/>
              <a:ahLst/>
              <a:cxnLst/>
              <a:rect l="l" t="t" r="r" b="b"/>
              <a:pathLst>
                <a:path w="2033904" h="2880995">
                  <a:moveTo>
                    <a:pt x="0" y="2880868"/>
                  </a:moveTo>
                  <a:lnTo>
                    <a:pt x="2033524" y="2880868"/>
                  </a:lnTo>
                  <a:lnTo>
                    <a:pt x="2033524" y="0"/>
                  </a:lnTo>
                  <a:lnTo>
                    <a:pt x="0" y="0"/>
                  </a:lnTo>
                  <a:lnTo>
                    <a:pt x="0" y="2880868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7E066B-2009-4950-9D07-89F4EC0CF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187" y="3861802"/>
            <a:ext cx="3549993" cy="23684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302" y="284430"/>
            <a:ext cx="913155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ИТОГИ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2019-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35576" y="1064509"/>
            <a:ext cx="3400361" cy="67710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r>
              <a:rPr kumimoji="0" sz="1600" b="1" i="0" u="none" strike="noStrike" kern="0" cap="none" spc="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" marR="0" lvl="0" indent="0" defTabSz="91440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Введено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4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эксплуатацию</a:t>
            </a:r>
            <a:r>
              <a:rPr kumimoji="0" sz="1200" b="1" i="0" u="none" strike="noStrike" kern="0" cap="none" spc="-5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(с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г.):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2128" y="2363961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6574" y="2558675"/>
            <a:ext cx="1810065" cy="1814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детских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сад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440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0735" y="1930127"/>
            <a:ext cx="2093720" cy="3635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детских садов</a:t>
            </a: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5 237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832" y="1722127"/>
            <a:ext cx="136055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256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7026" y="2460735"/>
            <a:ext cx="835661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0" sz="1000" b="0" i="0" u="none" strike="noStrike" kern="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0874" y="2419685"/>
            <a:ext cx="1360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10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0" cap="none" spc="10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kern="0" dirty="0" err="1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зданий</a:t>
            </a:r>
            <a:r>
              <a:rPr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школ</a:t>
            </a:r>
            <a:endParaRPr sz="1000" kern="0" dirty="0">
              <a:solidFill>
                <a:srgbClr val="1717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75300" y="1807970"/>
            <a:ext cx="1170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15373" y="2132074"/>
            <a:ext cx="1289432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зданий</a:t>
            </a:r>
            <a:r>
              <a:rPr kumimoji="0" sz="1100" b="0" i="0" u="none" strike="noStrike" kern="0" cap="none" spc="-5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22302" y="2464541"/>
            <a:ext cx="1105996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том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числе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0" sz="1000" b="0" i="0" u="none" strike="noStrike" kern="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00613" y="2326389"/>
            <a:ext cx="5651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3188" y="2515395"/>
            <a:ext cx="1426911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1100" kern="0" dirty="0" err="1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колы</a:t>
            </a:r>
            <a:r>
              <a:rPr lang="ru-RU"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kern="0" dirty="0" err="1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938 </a:t>
            </a:r>
            <a:r>
              <a:rPr sz="1100" kern="0" dirty="0" err="1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sz="1100" kern="0" dirty="0">
              <a:solidFill>
                <a:srgbClr val="1717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95586" y="1706833"/>
            <a:ext cx="1170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51350" y="2055356"/>
            <a:ext cx="1536323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kumimoji="0" sz="1100" b="0" i="0" u="none" strike="noStrike" kern="0" cap="none" spc="-1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кол</a:t>
            </a:r>
            <a:r>
              <a:rPr lang="ru-RU" sz="1100" kern="0" spc="-1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ru-RU" sz="1100" kern="0" spc="-2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16 487 </a:t>
            </a:r>
            <a:r>
              <a:rPr kumimoji="0" sz="1100" b="0" i="0" u="none" strike="noStrike" kern="0" cap="none" spc="-2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1542" y="2393802"/>
            <a:ext cx="948943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том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числе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kumimoji="0" sz="1000" b="0" i="0" u="none" strike="noStrike" kern="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61053" y="1337310"/>
            <a:ext cx="20320" cy="4606925"/>
          </a:xfrm>
          <a:custGeom>
            <a:avLst/>
            <a:gdLst/>
            <a:ahLst/>
            <a:cxnLst/>
            <a:rect l="l" t="t" r="r" b="b"/>
            <a:pathLst>
              <a:path w="20320" h="4606925">
                <a:moveTo>
                  <a:pt x="0" y="4606683"/>
                </a:moveTo>
                <a:lnTo>
                  <a:pt x="20066" y="0"/>
                </a:lnTo>
              </a:path>
            </a:pathLst>
          </a:custGeom>
          <a:ln w="19049">
            <a:solidFill>
              <a:srgbClr val="A0A0A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41196" y="3205511"/>
            <a:ext cx="827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17039" y="2974623"/>
            <a:ext cx="38948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Запланирован</a:t>
            </a:r>
            <a:r>
              <a:rPr kumimoji="0" sz="1200" b="1" i="0" u="none" strike="noStrike" kern="0" cap="none" spc="-3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капитальный</a:t>
            </a:r>
            <a:r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ремонт</a:t>
            </a:r>
            <a:r>
              <a:rPr kumimoji="0" sz="1200" b="1" i="0" u="none" strike="noStrike" kern="0" cap="none" spc="-1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06115" y="3388395"/>
            <a:ext cx="89825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зданий</a:t>
            </a:r>
            <a:r>
              <a:rPr kumimoji="0" sz="1100" b="0" i="0" u="none" strike="noStrike" kern="0" cap="none" spc="-4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674102" y="1337310"/>
            <a:ext cx="20320" cy="4606925"/>
          </a:xfrm>
          <a:custGeom>
            <a:avLst/>
            <a:gdLst/>
            <a:ahLst/>
            <a:cxnLst/>
            <a:rect l="l" t="t" r="r" b="b"/>
            <a:pathLst>
              <a:path w="20320" h="4606925">
                <a:moveTo>
                  <a:pt x="0" y="4606683"/>
                </a:moveTo>
                <a:lnTo>
                  <a:pt x="20066" y="0"/>
                </a:lnTo>
              </a:path>
            </a:pathLst>
          </a:custGeom>
          <a:ln w="19049">
            <a:solidFill>
              <a:srgbClr val="A0A0A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50169" y="3651896"/>
            <a:ext cx="10090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61427" y="3730760"/>
            <a:ext cx="174371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частных</a:t>
            </a:r>
            <a:r>
              <a:rPr kumimoji="0" sz="1000" b="0" i="0" u="none" strike="noStrike" kern="0" cap="none" spc="204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дошкольных образовательных</a:t>
            </a:r>
            <a:r>
              <a:rPr kumimoji="0" sz="1000" b="0" i="0" u="none" strike="noStrike" kern="0" cap="none" spc="7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организациях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8671" y="3577086"/>
            <a:ext cx="116395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Кроме</a:t>
            </a:r>
            <a:r>
              <a:rPr kumimoji="0" sz="1100" b="0" i="0" u="none" strike="noStrike" kern="0" cap="none" spc="-3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того,</a:t>
            </a:r>
            <a:r>
              <a:rPr kumimoji="0" sz="11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создано: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1994" y="2939033"/>
            <a:ext cx="323646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Запланирован</a:t>
            </a:r>
            <a:r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ввод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3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эксплуатацию</a:t>
            </a:r>
            <a:r>
              <a:rPr kumimoji="0" sz="1200" b="1" i="0" u="none" strike="noStrike" kern="0" cap="none" spc="-5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23609" y="3112265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0567" y="3283382"/>
            <a:ext cx="1728846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детских</a:t>
            </a:r>
            <a:r>
              <a:rPr kumimoji="0" sz="1100" b="0" i="0" u="none" strike="noStrike" kern="0" cap="none" spc="-3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-1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сад</a:t>
            </a:r>
            <a:r>
              <a:rPr kumimoji="0" lang="ru-RU" sz="11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kumimoji="0" sz="1100" b="0" i="0" u="none" strike="noStrike" kern="0" cap="none" spc="-1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sz="11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450</a:t>
            </a:r>
            <a:r>
              <a:rPr kumimoji="0" sz="1100" b="0" i="0" u="none" strike="noStrike" kern="0" cap="none" spc="-5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100" b="0" i="0" u="none" strike="noStrike" kern="0" cap="none" spc="-2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00485" y="3014197"/>
            <a:ext cx="1721610" cy="468718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sz="1100" b="1" i="0" u="none" strike="noStrike" kern="0" cap="none" spc="26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школ на 1750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2718" y="1064509"/>
            <a:ext cx="3673914" cy="67710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r>
              <a:rPr kumimoji="0" sz="1600" b="1" i="0" u="none" strike="noStrike" kern="0" cap="none" spc="-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ДЕТСКИХ</a:t>
            </a:r>
            <a:r>
              <a:rPr kumimoji="0" sz="1600" b="1" i="0" u="none" strike="noStrike" kern="0" cap="none" spc="-1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САДОВ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Введено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4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эксплуатацию</a:t>
            </a:r>
            <a:r>
              <a:rPr kumimoji="0" sz="1200" b="1" i="0" u="none" strike="noStrike" kern="0" cap="none" spc="-5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(с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г.):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32475" y="1140431"/>
            <a:ext cx="3690426" cy="67710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КАПИТАЛЬНЫЙ</a:t>
            </a:r>
            <a:r>
              <a:rPr kumimoji="0" sz="1600" b="1" i="0" u="none" strike="noStrike" kern="0" cap="none" spc="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РЕМОНТ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Проведен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капитальный</a:t>
            </a:r>
            <a:r>
              <a:rPr kumimoji="0" sz="1200" b="1" i="0" u="none" strike="noStrike" kern="0" cap="none" spc="-3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ремонт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(с 2022</a:t>
            </a:r>
            <a:r>
              <a:rPr kumimoji="0" sz="1200" b="1" i="0" u="none" strike="noStrike" kern="0" cap="none" spc="1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г.):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32866" y="2826614"/>
            <a:ext cx="31949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Запланирован</a:t>
            </a:r>
            <a:r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ввод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3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эксплуатацию</a:t>
            </a:r>
            <a:r>
              <a:rPr kumimoji="0" sz="1200" b="1" i="0" u="none" strike="noStrike" kern="0" cap="none" spc="-5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оду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A2DA40-E671-4D28-B33C-C1BBACCF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1" y="4391275"/>
            <a:ext cx="3134671" cy="1935616"/>
          </a:xfrm>
          <a:prstGeom prst="round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AAB3E9-E9A9-4D24-ADED-FE4D293D95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87" y="3903070"/>
            <a:ext cx="3347907" cy="2510930"/>
          </a:xfrm>
          <a:prstGeom prst="roundRect">
            <a:avLst/>
          </a:prstGeom>
        </p:spPr>
      </p:pic>
      <p:sp>
        <p:nvSpPr>
          <p:cNvPr id="51" name="object 38">
            <a:extLst>
              <a:ext uri="{FF2B5EF4-FFF2-40B4-BE49-F238E27FC236}">
                <a16:creationId xmlns:a16="http://schemas.microsoft.com/office/drawing/2014/main" id="{18A85C1E-84EF-42E0-B102-C28622C7DBD6}"/>
              </a:ext>
            </a:extLst>
          </p:cNvPr>
          <p:cNvSpPr txBox="1"/>
          <p:nvPr/>
        </p:nvSpPr>
        <p:spPr>
          <a:xfrm>
            <a:off x="9431255" y="3172054"/>
            <a:ext cx="1721610" cy="468718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здание СПО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38">
            <a:extLst>
              <a:ext uri="{FF2B5EF4-FFF2-40B4-BE49-F238E27FC236}">
                <a16:creationId xmlns:a16="http://schemas.microsoft.com/office/drawing/2014/main" id="{821640B0-EB73-4514-9EE5-6A87328B652B}"/>
              </a:ext>
            </a:extLst>
          </p:cNvPr>
          <p:cNvSpPr txBox="1"/>
          <p:nvPr/>
        </p:nvSpPr>
        <p:spPr>
          <a:xfrm>
            <a:off x="10704580" y="3160127"/>
            <a:ext cx="1407321" cy="6379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sz="2800" b="1" i="0" u="none" strike="noStrike" kern="0" cap="none" spc="260" normalizeH="0" baseline="0" noProof="0" dirty="0">
                <a:ln>
                  <a:noFill/>
                </a:ln>
                <a:solidFill>
                  <a:srgbClr val="00319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здания </a:t>
            </a:r>
          </a:p>
          <a:p>
            <a:pPr marL="3810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kern="0" dirty="0">
                <a:solidFill>
                  <a:srgbClr val="1717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детских садов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.">
            <a:extLst>
              <a:ext uri="{FF2B5EF4-FFF2-40B4-BE49-F238E27FC236}">
                <a16:creationId xmlns:a16="http://schemas.microsoft.com/office/drawing/2014/main" id="{3E6E5049-FA0A-4CC7-A6D2-9381AB468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9" y="3933677"/>
            <a:ext cx="3673404" cy="2448935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100" y="234492"/>
            <a:ext cx="998537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ИТОГИ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2019-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CBBE5F-9C4C-45FF-BFDF-E104CA98E6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9881" y="1275506"/>
            <a:ext cx="1568760" cy="4625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0AF8CED-1BBB-4ED2-ABC8-45C8542B49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8587" y="2366908"/>
            <a:ext cx="1660714" cy="42331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D1EA2C1-4832-4469-BE37-C7643139F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767" y="3317765"/>
            <a:ext cx="509833" cy="55580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DE673B7-41F5-460C-A40A-58CA6ADB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7093" y="4510590"/>
            <a:ext cx="673193" cy="61118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9FD5DCF-6926-4E9E-88A4-33890859E00A}"/>
              </a:ext>
            </a:extLst>
          </p:cNvPr>
          <p:cNvSpPr txBox="1"/>
          <p:nvPr/>
        </p:nvSpPr>
        <p:spPr>
          <a:xfrm>
            <a:off x="2183428" y="1329449"/>
            <a:ext cx="31188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532 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 образования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DA4D5F-C277-40DB-97D3-9F0878FEAD14}"/>
              </a:ext>
            </a:extLst>
          </p:cNvPr>
          <p:cNvSpPr txBox="1"/>
          <p:nvPr/>
        </p:nvSpPr>
        <p:spPr>
          <a:xfrm>
            <a:off x="930913" y="2456763"/>
            <a:ext cx="25673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</a:t>
            </a:r>
            <a:r>
              <a:rPr lang="ru-RU" sz="1200" b="1" kern="0" dirty="0" err="1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кванториумов</a:t>
            </a:r>
            <a:endParaRPr lang="ru-RU" sz="1200" b="1" kern="0" dirty="0">
              <a:solidFill>
                <a:srgbClr val="0031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3AB8B1-9433-41AC-A0FB-5A17ED97B205}"/>
              </a:ext>
            </a:extLst>
          </p:cNvPr>
          <p:cNvSpPr txBox="1"/>
          <p:nvPr/>
        </p:nvSpPr>
        <p:spPr>
          <a:xfrm>
            <a:off x="486194" y="3573125"/>
            <a:ext cx="12565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97187EF-039D-41BF-8E23-43B4AD5CD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3992" y="5608416"/>
            <a:ext cx="618536" cy="39683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78C879A-74CB-4F12-A4EA-3917B3050E04}"/>
              </a:ext>
            </a:extLst>
          </p:cNvPr>
          <p:cNvSpPr txBox="1"/>
          <p:nvPr/>
        </p:nvSpPr>
        <p:spPr>
          <a:xfrm>
            <a:off x="1489630" y="5731923"/>
            <a:ext cx="30664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и </a:t>
            </a:r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техникум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E8AA8F9-2410-4545-8E79-CC4CD324344C}"/>
              </a:ext>
            </a:extLst>
          </p:cNvPr>
          <p:cNvSpPr txBox="1"/>
          <p:nvPr/>
        </p:nvSpPr>
        <p:spPr>
          <a:xfrm>
            <a:off x="273625" y="4754329"/>
            <a:ext cx="3224642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459 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и техникумов</a:t>
            </a:r>
          </a:p>
          <a:p>
            <a:pPr>
              <a:lnSpc>
                <a:spcPct val="90000"/>
              </a:lnSpc>
            </a:pP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оснащены цифровым оборудованием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87A6FF8-9DE5-4DBD-A65B-718BD60BC4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8641" y="1437948"/>
            <a:ext cx="1871634" cy="1353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BC391DD0-549F-4289-A77D-996E943ECA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1913" y="2386234"/>
            <a:ext cx="1865538" cy="1353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617A11E-625A-4621-8499-AA96530B4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4949" y="3205396"/>
            <a:ext cx="1743607" cy="1341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21EEB3D-1306-4F55-AFBE-B6DA01A206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7518" y="4123061"/>
            <a:ext cx="1859933" cy="1406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8FAF1DC-2FA8-4888-A7BF-0F2D1B6E98E4}"/>
              </a:ext>
            </a:extLst>
          </p:cNvPr>
          <p:cNvSpPr txBox="1"/>
          <p:nvPr/>
        </p:nvSpPr>
        <p:spPr>
          <a:xfrm>
            <a:off x="4065317" y="6085866"/>
            <a:ext cx="35555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лабораторий, </a:t>
            </a:r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кластеров 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0DA0B4E-6C54-4803-BD5B-7C85CD63185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99" y="5509861"/>
            <a:ext cx="821391" cy="70213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3C2B23A-7E8B-4E04-A7F4-3BCBDC962C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85292" y="1437948"/>
            <a:ext cx="1822212" cy="13666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C0BFA31E-3CCA-4683-AE7C-D0A49FA79C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17255" y="2442846"/>
            <a:ext cx="2144463" cy="1423783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7F74F2-4110-4CAA-9C5E-12BA31E574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73135" y="3492820"/>
            <a:ext cx="1995163" cy="13233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588466FB-F94D-4FD3-A55B-B7545BA53164}"/>
              </a:ext>
            </a:extLst>
          </p:cNvPr>
          <p:cNvSpPr txBox="1"/>
          <p:nvPr/>
        </p:nvSpPr>
        <p:spPr>
          <a:xfrm>
            <a:off x="8921312" y="1552426"/>
            <a:ext cx="3112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369 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школьных автобусов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438B712-552C-410E-B6A8-0E0F75A7C2DD}"/>
              </a:ext>
            </a:extLst>
          </p:cNvPr>
          <p:cNvSpPr txBox="1"/>
          <p:nvPr/>
        </p:nvSpPr>
        <p:spPr>
          <a:xfrm>
            <a:off x="9784621" y="2578567"/>
            <a:ext cx="25673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543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кабинета </a:t>
            </a:r>
          </a:p>
          <a:p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ОБЗР и Труд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B93C26D-569A-4B53-847C-BBF70C07C1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84254" y="4796185"/>
            <a:ext cx="1866003" cy="1349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3B467813-42D3-41A5-973F-DB44BB87441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66006" y="4546632"/>
            <a:ext cx="1791054" cy="1307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E12D00AD-016F-4A16-906F-6E225224AF01}"/>
              </a:ext>
            </a:extLst>
          </p:cNvPr>
          <p:cNvSpPr txBox="1"/>
          <p:nvPr/>
        </p:nvSpPr>
        <p:spPr>
          <a:xfrm>
            <a:off x="8119162" y="6140582"/>
            <a:ext cx="4154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153</a:t>
            </a:r>
            <a:r>
              <a:rPr lang="ru-RU" sz="1200" b="1" kern="0" dirty="0">
                <a:solidFill>
                  <a:srgbClr val="003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кабинета физики, химии, биологии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78E8C13B-492A-4A0E-A85D-B3D8F89ED60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45584" y="4805073"/>
            <a:ext cx="1750471" cy="1349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7557" y="114302"/>
            <a:ext cx="1122631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НОВЫЕ НАПРАВЛЕНИЯ В СИСТЕМЕ ВОСПИТАНИЯ И ПОДДЕРЖКИ ТАЛАНТЛИВЫХ ДЕТЕЙ</a:t>
            </a:r>
            <a:endParaRPr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9D5D95-E426-4979-A6EB-982617EBA762}"/>
              </a:ext>
            </a:extLst>
          </p:cNvPr>
          <p:cNvSpPr txBox="1"/>
          <p:nvPr/>
        </p:nvSpPr>
        <p:spPr>
          <a:xfrm>
            <a:off x="4271699" y="1490721"/>
            <a:ext cx="36486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«РОССИЯ</a:t>
            </a:r>
            <a:r>
              <a:rPr kumimoji="0" lang="ru-RU" sz="2800" b="1" i="0" u="none" strike="noStrike" kern="0" cap="none" spc="-9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r>
              <a:rPr kumimoji="0" lang="ru-RU" sz="2800" b="1" i="0" u="none" strike="noStrike" kern="0" cap="none" spc="-2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МОИ</a:t>
            </a:r>
            <a:r>
              <a:rPr kumimoji="0" lang="ru-RU" sz="2800" b="1" i="0" u="none" strike="noStrike" kern="0" cap="none" spc="-3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br>
              <a:rPr kumimoji="0" lang="ru-RU" sz="2800" b="1" i="0" u="none" strike="noStrike" kern="0" cap="none" spc="-3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ru-RU" sz="2800" b="1" i="0" u="none" strike="noStrike" kern="0" cap="none" spc="-1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ГОРИЗОНТЫ»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C14371-D4C1-4423-902A-10CFC4F54266}"/>
              </a:ext>
            </a:extLst>
          </p:cNvPr>
          <p:cNvSpPr txBox="1"/>
          <p:nvPr/>
        </p:nvSpPr>
        <p:spPr>
          <a:xfrm>
            <a:off x="4716167" y="2645400"/>
            <a:ext cx="398197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9390" marR="0" lvl="0" indent="-18034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99390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kumimoji="0" lang="ru-RU" sz="16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8755" marR="153035" lvl="0" indent="-18034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987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kumimoji="0" lang="ru-RU" sz="16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занятий регионального компонента</a:t>
            </a:r>
          </a:p>
          <a:p>
            <a:pPr marL="199390" marR="0" lvl="0" indent="-18034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199390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ru-RU" sz="1600" b="1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типов</a:t>
            </a:r>
            <a:r>
              <a:rPr kumimoji="0" lang="ru-RU" sz="16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профориентационных</a:t>
            </a:r>
            <a:r>
              <a:rPr kumimoji="0" lang="ru-RU" sz="16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диагностик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4BDA5F9-3DA4-4A9E-9F77-2E3ADADE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837" y="4340869"/>
            <a:ext cx="2448912" cy="1845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52EDB8D-F606-4FAE-BDD1-E15B4AD0D274}"/>
              </a:ext>
            </a:extLst>
          </p:cNvPr>
          <p:cNvSpPr txBox="1"/>
          <p:nvPr/>
        </p:nvSpPr>
        <p:spPr>
          <a:xfrm>
            <a:off x="73925" y="5771016"/>
            <a:ext cx="500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с использованием нового современного оборудования </a:t>
            </a:r>
            <a:br>
              <a:rPr lang="ru-RU" sz="1600" i="1" dirty="0">
                <a:solidFill>
                  <a:srgbClr val="C00000"/>
                </a:solidFill>
                <a:latin typeface="Montserrat SemiBold" panose="00000700000000000000" pitchFamily="2" charset="-52"/>
              </a:rPr>
            </a:br>
            <a:r>
              <a:rPr lang="ru-RU" sz="1600" i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и с привлечением крупных предприятий </a:t>
            </a:r>
            <a:endParaRPr lang="id-ID" sz="1600" i="1" dirty="0">
              <a:solidFill>
                <a:srgbClr val="C00000"/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25" name="Picture 2" descr="Picture background">
            <a:extLst>
              <a:ext uri="{FF2B5EF4-FFF2-40B4-BE49-F238E27FC236}">
                <a16:creationId xmlns:a16="http://schemas.microsoft.com/office/drawing/2014/main" id="{EC64873B-AD8C-46B7-BBAB-0D6970E86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78" y="1392750"/>
            <a:ext cx="2448912" cy="102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87C0B87-2FF2-4C42-BF35-1F2160CE8EA0}"/>
              </a:ext>
            </a:extLst>
          </p:cNvPr>
          <p:cNvCxnSpPr>
            <a:cxnSpLocks/>
          </p:cNvCxnSpPr>
          <p:nvPr/>
        </p:nvCxnSpPr>
        <p:spPr>
          <a:xfrm flipH="1">
            <a:off x="1107709" y="2632915"/>
            <a:ext cx="548086" cy="1097661"/>
          </a:xfrm>
          <a:prstGeom prst="straightConnector1">
            <a:avLst/>
          </a:prstGeom>
          <a:ln>
            <a:solidFill>
              <a:srgbClr val="39318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A3A2EAAA-C995-4FA8-85B3-3EFFA54E056A}"/>
              </a:ext>
            </a:extLst>
          </p:cNvPr>
          <p:cNvCxnSpPr>
            <a:cxnSpLocks/>
          </p:cNvCxnSpPr>
          <p:nvPr/>
        </p:nvCxnSpPr>
        <p:spPr>
          <a:xfrm>
            <a:off x="2989469" y="2645400"/>
            <a:ext cx="393024" cy="1072690"/>
          </a:xfrm>
          <a:prstGeom prst="straightConnector1">
            <a:avLst/>
          </a:prstGeom>
          <a:ln>
            <a:solidFill>
              <a:srgbClr val="39318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5F8DE52-7A7A-40C2-A680-AF91D7E154BA}"/>
              </a:ext>
            </a:extLst>
          </p:cNvPr>
          <p:cNvSpPr txBox="1"/>
          <p:nvPr/>
        </p:nvSpPr>
        <p:spPr>
          <a:xfrm>
            <a:off x="15401" y="3965966"/>
            <a:ext cx="2606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73 профильные смены на площадке обновленного  кампуса </a:t>
            </a:r>
            <a:b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</a:br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в Ангарском городском округе</a:t>
            </a:r>
            <a:endParaRPr lang="id-ID" sz="1600" i="1" dirty="0">
              <a:solidFill>
                <a:srgbClr val="0070C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19AAC2-9661-4A49-B9F7-F76F0DEF37D0}"/>
              </a:ext>
            </a:extLst>
          </p:cNvPr>
          <p:cNvSpPr txBox="1"/>
          <p:nvPr/>
        </p:nvSpPr>
        <p:spPr>
          <a:xfrm>
            <a:off x="2238117" y="4007880"/>
            <a:ext cx="2606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224 курса на еженедельной основе и с применением дистанционных технологий</a:t>
            </a:r>
            <a:endParaRPr lang="id-ID" sz="1600" i="1" dirty="0">
              <a:solidFill>
                <a:srgbClr val="0070C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10FCC6-267B-4192-8448-3D19B0B13FC9}"/>
              </a:ext>
            </a:extLst>
          </p:cNvPr>
          <p:cNvSpPr txBox="1"/>
          <p:nvPr/>
        </p:nvSpPr>
        <p:spPr>
          <a:xfrm>
            <a:off x="1080952" y="2798157"/>
            <a:ext cx="260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Свыше </a:t>
            </a:r>
            <a:b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</a:br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10 тысяч</a:t>
            </a:r>
            <a:b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</a:br>
            <a:r>
              <a:rPr lang="ru-RU" sz="1600" i="1" dirty="0">
                <a:solidFill>
                  <a:srgbClr val="0070C0"/>
                </a:solidFill>
                <a:latin typeface="Montserrat SemiBold" panose="00000700000000000000" pitchFamily="2" charset="-52"/>
              </a:rPr>
              <a:t>обучающихся</a:t>
            </a:r>
            <a:endParaRPr lang="id-ID" sz="1600" i="1" dirty="0">
              <a:solidFill>
                <a:srgbClr val="0070C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AA0682E8-781A-4625-9E87-0FD9492FFBFD}"/>
              </a:ext>
            </a:extLst>
          </p:cNvPr>
          <p:cNvSpPr txBox="1"/>
          <p:nvPr/>
        </p:nvSpPr>
        <p:spPr>
          <a:xfrm>
            <a:off x="8398089" y="2503356"/>
            <a:ext cx="3195778" cy="17368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484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  <a:tab pos="447675" algn="l"/>
              </a:tabLst>
              <a:defRPr/>
            </a:pPr>
            <a:r>
              <a:rPr sz="1600" b="1" kern="0" spc="-1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 занятия</a:t>
            </a:r>
          </a:p>
          <a:p>
            <a:pPr marR="0" lvl="0" indent="266700" algn="just" defTabSz="914400" eaLnBrk="1" fontAlgn="auto" latinLnBrk="0" hangingPunct="1">
              <a:lnSpc>
                <a:spcPts val="205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  <a:tab pos="447675" algn="l"/>
              </a:tabLst>
              <a:defRPr/>
            </a:pPr>
            <a:r>
              <a:rPr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обучающихся непосредственно в подготовке</a:t>
            </a:r>
          </a:p>
          <a:p>
            <a:pPr marR="0" lvl="0" indent="266700" algn="just" defTabSz="914400" eaLnBrk="1" fontAlgn="auto" latinLnBrk="0" hangingPunct="1">
              <a:lnSpc>
                <a:spcPts val="2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8450" algn="l"/>
                <a:tab pos="447675" algn="l"/>
              </a:tabLst>
              <a:defRPr/>
            </a:pPr>
            <a:r>
              <a:rPr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 к занятиям</a:t>
            </a:r>
          </a:p>
          <a:p>
            <a:pPr marR="0" lvl="0" indent="266700" algn="just" defTabSz="914400" eaLnBrk="1" fontAlgn="auto" latinLnBrk="0" hangingPunct="1">
              <a:lnSpc>
                <a:spcPts val="2050"/>
              </a:lnSpc>
              <a:spcBef>
                <a:spcPts val="39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  <a:tab pos="447675" algn="l"/>
              </a:tabLst>
              <a:defRPr/>
            </a:pPr>
            <a:r>
              <a:rPr sz="1600" b="1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первая</a:t>
            </a:r>
            <a:r>
              <a:rPr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Всероссийская</a:t>
            </a:r>
            <a:r>
              <a:rPr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премия</a:t>
            </a:r>
            <a:r>
              <a:rPr lang="ru-RU"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«Разговоры о важном»</a:t>
            </a:r>
          </a:p>
        </p:txBody>
      </p:sp>
      <p:pic>
        <p:nvPicPr>
          <p:cNvPr id="32" name="object 10">
            <a:extLst>
              <a:ext uri="{FF2B5EF4-FFF2-40B4-BE49-F238E27FC236}">
                <a16:creationId xmlns:a16="http://schemas.microsoft.com/office/drawing/2014/main" id="{C8D391C3-D80D-40C5-92C4-6D69ABF8B49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00059" y="4441474"/>
            <a:ext cx="2991837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A1F017D-2A3F-4D81-86D4-3BE8A587BF4F}"/>
              </a:ext>
            </a:extLst>
          </p:cNvPr>
          <p:cNvSpPr txBox="1"/>
          <p:nvPr/>
        </p:nvSpPr>
        <p:spPr>
          <a:xfrm>
            <a:off x="8257677" y="1441216"/>
            <a:ext cx="32726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kern="0" cap="none" spc="-2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«РАЗГОВОРЫ</a:t>
            </a:r>
            <a:r>
              <a:rPr kumimoji="0" lang="ru-RU" sz="2800" b="1" i="0" u="none" strike="noStrike" kern="0" cap="none" spc="-65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br>
              <a:rPr kumimoji="0" lang="ru-RU" sz="2800" b="1" i="0" u="none" strike="noStrike" kern="0" cap="none" spc="-65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</a:t>
            </a:r>
            <a:r>
              <a:rPr kumimoji="0" lang="ru-RU" sz="2800" b="1" i="0" u="none" strike="noStrike" kern="0" cap="none" spc="-45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0" cap="none" spc="-10" normalizeH="0" baseline="0" noProof="0" dirty="0">
                <a:ln>
                  <a:noFill/>
                </a:ln>
                <a:solidFill>
                  <a:srgbClr val="00277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ВАЖНОМ»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58702-34D0-46F6-AFEC-DD40E891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24" y="396366"/>
            <a:ext cx="10687050" cy="492443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ПРОИЗВОДИТЕЛЬНОСТЬ ТРУДА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9CAF1D8-BA9A-41C1-AE8C-A048FB613BCB}"/>
              </a:ext>
            </a:extLst>
          </p:cNvPr>
          <p:cNvSpPr/>
          <p:nvPr/>
        </p:nvSpPr>
        <p:spPr>
          <a:xfrm>
            <a:off x="0" y="1112138"/>
            <a:ext cx="4613910" cy="5489575"/>
          </a:xfrm>
          <a:custGeom>
            <a:avLst/>
            <a:gdLst/>
            <a:ahLst/>
            <a:cxnLst/>
            <a:rect l="l" t="t" r="r" b="b"/>
            <a:pathLst>
              <a:path w="4613910" h="5489575">
                <a:moveTo>
                  <a:pt x="1869313" y="0"/>
                </a:moveTo>
                <a:lnTo>
                  <a:pt x="1821036" y="416"/>
                </a:lnTo>
                <a:lnTo>
                  <a:pt x="1772961" y="1659"/>
                </a:lnTo>
                <a:lnTo>
                  <a:pt x="1725094" y="3723"/>
                </a:lnTo>
                <a:lnTo>
                  <a:pt x="1677443" y="6602"/>
                </a:lnTo>
                <a:lnTo>
                  <a:pt x="1630014" y="10287"/>
                </a:lnTo>
                <a:lnTo>
                  <a:pt x="1582813" y="14773"/>
                </a:lnTo>
                <a:lnTo>
                  <a:pt x="1535849" y="20052"/>
                </a:lnTo>
                <a:lnTo>
                  <a:pt x="1489126" y="26118"/>
                </a:lnTo>
                <a:lnTo>
                  <a:pt x="1442654" y="32964"/>
                </a:lnTo>
                <a:lnTo>
                  <a:pt x="1396437" y="40584"/>
                </a:lnTo>
                <a:lnTo>
                  <a:pt x="1350483" y="48969"/>
                </a:lnTo>
                <a:lnTo>
                  <a:pt x="1304799" y="58114"/>
                </a:lnTo>
                <a:lnTo>
                  <a:pt x="1259391" y="68012"/>
                </a:lnTo>
                <a:lnTo>
                  <a:pt x="1214266" y="78655"/>
                </a:lnTo>
                <a:lnTo>
                  <a:pt x="1169432" y="90038"/>
                </a:lnTo>
                <a:lnTo>
                  <a:pt x="1124895" y="102153"/>
                </a:lnTo>
                <a:lnTo>
                  <a:pt x="1080661" y="114994"/>
                </a:lnTo>
                <a:lnTo>
                  <a:pt x="1036738" y="128553"/>
                </a:lnTo>
                <a:lnTo>
                  <a:pt x="993132" y="142825"/>
                </a:lnTo>
                <a:lnTo>
                  <a:pt x="949850" y="157801"/>
                </a:lnTo>
                <a:lnTo>
                  <a:pt x="906899" y="173476"/>
                </a:lnTo>
                <a:lnTo>
                  <a:pt x="864286" y="189842"/>
                </a:lnTo>
                <a:lnTo>
                  <a:pt x="822018" y="206893"/>
                </a:lnTo>
                <a:lnTo>
                  <a:pt x="780101" y="224622"/>
                </a:lnTo>
                <a:lnTo>
                  <a:pt x="738542" y="243022"/>
                </a:lnTo>
                <a:lnTo>
                  <a:pt x="697347" y="262086"/>
                </a:lnTo>
                <a:lnTo>
                  <a:pt x="656525" y="281808"/>
                </a:lnTo>
                <a:lnTo>
                  <a:pt x="616081" y="302181"/>
                </a:lnTo>
                <a:lnTo>
                  <a:pt x="576023" y="323197"/>
                </a:lnTo>
                <a:lnTo>
                  <a:pt x="536357" y="344851"/>
                </a:lnTo>
                <a:lnTo>
                  <a:pt x="497089" y="367134"/>
                </a:lnTo>
                <a:lnTo>
                  <a:pt x="458228" y="390042"/>
                </a:lnTo>
                <a:lnTo>
                  <a:pt x="419779" y="413566"/>
                </a:lnTo>
                <a:lnTo>
                  <a:pt x="381749" y="437700"/>
                </a:lnTo>
                <a:lnTo>
                  <a:pt x="344146" y="462437"/>
                </a:lnTo>
                <a:lnTo>
                  <a:pt x="306976" y="487770"/>
                </a:lnTo>
                <a:lnTo>
                  <a:pt x="270245" y="513693"/>
                </a:lnTo>
                <a:lnTo>
                  <a:pt x="233961" y="540198"/>
                </a:lnTo>
                <a:lnTo>
                  <a:pt x="198130" y="567280"/>
                </a:lnTo>
                <a:lnTo>
                  <a:pt x="162760" y="594930"/>
                </a:lnTo>
                <a:lnTo>
                  <a:pt x="127856" y="623143"/>
                </a:lnTo>
                <a:lnTo>
                  <a:pt x="93427" y="651911"/>
                </a:lnTo>
                <a:lnTo>
                  <a:pt x="59478" y="681228"/>
                </a:lnTo>
                <a:lnTo>
                  <a:pt x="26016" y="711087"/>
                </a:lnTo>
                <a:lnTo>
                  <a:pt x="0" y="735072"/>
                </a:lnTo>
                <a:lnTo>
                  <a:pt x="0" y="4754062"/>
                </a:lnTo>
                <a:lnTo>
                  <a:pt x="59478" y="4807908"/>
                </a:lnTo>
                <a:lnTo>
                  <a:pt x="93427" y="4837225"/>
                </a:lnTo>
                <a:lnTo>
                  <a:pt x="127856" y="4865994"/>
                </a:lnTo>
                <a:lnTo>
                  <a:pt x="162760" y="4894208"/>
                </a:lnTo>
                <a:lnTo>
                  <a:pt x="198130" y="4921859"/>
                </a:lnTo>
                <a:lnTo>
                  <a:pt x="233961" y="4948941"/>
                </a:lnTo>
                <a:lnTo>
                  <a:pt x="270245" y="4975448"/>
                </a:lnTo>
                <a:lnTo>
                  <a:pt x="306976" y="5001372"/>
                </a:lnTo>
                <a:lnTo>
                  <a:pt x="344146" y="5026706"/>
                </a:lnTo>
                <a:lnTo>
                  <a:pt x="381749" y="5051444"/>
                </a:lnTo>
                <a:lnTo>
                  <a:pt x="419779" y="5075579"/>
                </a:lnTo>
                <a:lnTo>
                  <a:pt x="458228" y="5099104"/>
                </a:lnTo>
                <a:lnTo>
                  <a:pt x="497089" y="5122012"/>
                </a:lnTo>
                <a:lnTo>
                  <a:pt x="536357" y="5144297"/>
                </a:lnTo>
                <a:lnTo>
                  <a:pt x="576023" y="5165951"/>
                </a:lnTo>
                <a:lnTo>
                  <a:pt x="616081" y="5186969"/>
                </a:lnTo>
                <a:lnTo>
                  <a:pt x="656525" y="5207342"/>
                </a:lnTo>
                <a:lnTo>
                  <a:pt x="697347" y="5227065"/>
                </a:lnTo>
                <a:lnTo>
                  <a:pt x="738542" y="5246130"/>
                </a:lnTo>
                <a:lnTo>
                  <a:pt x="780101" y="5264531"/>
                </a:lnTo>
                <a:lnTo>
                  <a:pt x="822018" y="5282261"/>
                </a:lnTo>
                <a:lnTo>
                  <a:pt x="864286" y="5299313"/>
                </a:lnTo>
                <a:lnTo>
                  <a:pt x="906899" y="5315680"/>
                </a:lnTo>
                <a:lnTo>
                  <a:pt x="949850" y="5331356"/>
                </a:lnTo>
                <a:lnTo>
                  <a:pt x="993132" y="5346333"/>
                </a:lnTo>
                <a:lnTo>
                  <a:pt x="1036738" y="5360605"/>
                </a:lnTo>
                <a:lnTo>
                  <a:pt x="1080661" y="5374166"/>
                </a:lnTo>
                <a:lnTo>
                  <a:pt x="1124895" y="5387007"/>
                </a:lnTo>
                <a:lnTo>
                  <a:pt x="1169432" y="5399123"/>
                </a:lnTo>
                <a:lnTo>
                  <a:pt x="1214266" y="5410506"/>
                </a:lnTo>
                <a:lnTo>
                  <a:pt x="1259391" y="5421151"/>
                </a:lnTo>
                <a:lnTo>
                  <a:pt x="1304799" y="5431049"/>
                </a:lnTo>
                <a:lnTo>
                  <a:pt x="1350483" y="5440195"/>
                </a:lnTo>
                <a:lnTo>
                  <a:pt x="1396437" y="5448581"/>
                </a:lnTo>
                <a:lnTo>
                  <a:pt x="1442654" y="5456201"/>
                </a:lnTo>
                <a:lnTo>
                  <a:pt x="1489126" y="5463047"/>
                </a:lnTo>
                <a:lnTo>
                  <a:pt x="1535849" y="5469114"/>
                </a:lnTo>
                <a:lnTo>
                  <a:pt x="1582813" y="5474393"/>
                </a:lnTo>
                <a:lnTo>
                  <a:pt x="1630014" y="5478880"/>
                </a:lnTo>
                <a:lnTo>
                  <a:pt x="1677443" y="5482565"/>
                </a:lnTo>
                <a:lnTo>
                  <a:pt x="1725094" y="5485444"/>
                </a:lnTo>
                <a:lnTo>
                  <a:pt x="1772961" y="5487508"/>
                </a:lnTo>
                <a:lnTo>
                  <a:pt x="1821036" y="5488752"/>
                </a:lnTo>
                <a:lnTo>
                  <a:pt x="1869313" y="5489168"/>
                </a:lnTo>
                <a:lnTo>
                  <a:pt x="1917593" y="5488752"/>
                </a:lnTo>
                <a:lnTo>
                  <a:pt x="1965671" y="5487508"/>
                </a:lnTo>
                <a:lnTo>
                  <a:pt x="2013541" y="5485444"/>
                </a:lnTo>
                <a:lnTo>
                  <a:pt x="2061196" y="5482565"/>
                </a:lnTo>
                <a:lnTo>
                  <a:pt x="2108628" y="5478880"/>
                </a:lnTo>
                <a:lnTo>
                  <a:pt x="2155831" y="5474393"/>
                </a:lnTo>
                <a:lnTo>
                  <a:pt x="2202799" y="5469114"/>
                </a:lnTo>
                <a:lnTo>
                  <a:pt x="2249524" y="5463047"/>
                </a:lnTo>
                <a:lnTo>
                  <a:pt x="2295999" y="5456201"/>
                </a:lnTo>
                <a:lnTo>
                  <a:pt x="2342219" y="5448581"/>
                </a:lnTo>
                <a:lnTo>
                  <a:pt x="2388175" y="5440195"/>
                </a:lnTo>
                <a:lnTo>
                  <a:pt x="2433861" y="5431049"/>
                </a:lnTo>
                <a:lnTo>
                  <a:pt x="2479271" y="5421151"/>
                </a:lnTo>
                <a:lnTo>
                  <a:pt x="2524398" y="5410506"/>
                </a:lnTo>
                <a:lnTo>
                  <a:pt x="2569234" y="5399123"/>
                </a:lnTo>
                <a:lnTo>
                  <a:pt x="2613773" y="5387007"/>
                </a:lnTo>
                <a:lnTo>
                  <a:pt x="2658009" y="5374166"/>
                </a:lnTo>
                <a:lnTo>
                  <a:pt x="2701934" y="5360605"/>
                </a:lnTo>
                <a:lnTo>
                  <a:pt x="2745541" y="5346333"/>
                </a:lnTo>
                <a:lnTo>
                  <a:pt x="2788824" y="5331356"/>
                </a:lnTo>
                <a:lnTo>
                  <a:pt x="2831777" y="5315680"/>
                </a:lnTo>
                <a:lnTo>
                  <a:pt x="2874391" y="5299313"/>
                </a:lnTo>
                <a:lnTo>
                  <a:pt x="2916661" y="5282261"/>
                </a:lnTo>
                <a:lnTo>
                  <a:pt x="2958579" y="5264531"/>
                </a:lnTo>
                <a:lnTo>
                  <a:pt x="3000139" y="5246130"/>
                </a:lnTo>
                <a:lnTo>
                  <a:pt x="3041334" y="5227065"/>
                </a:lnTo>
                <a:lnTo>
                  <a:pt x="3082158" y="5207342"/>
                </a:lnTo>
                <a:lnTo>
                  <a:pt x="3122602" y="5186969"/>
                </a:lnTo>
                <a:lnTo>
                  <a:pt x="3162661" y="5165951"/>
                </a:lnTo>
                <a:lnTo>
                  <a:pt x="3202328" y="5144297"/>
                </a:lnTo>
                <a:lnTo>
                  <a:pt x="3241596" y="5122012"/>
                </a:lnTo>
                <a:lnTo>
                  <a:pt x="3280458" y="5099104"/>
                </a:lnTo>
                <a:lnTo>
                  <a:pt x="3318908" y="5075579"/>
                </a:lnTo>
                <a:lnTo>
                  <a:pt x="3356938" y="5051444"/>
                </a:lnTo>
                <a:lnTo>
                  <a:pt x="3394541" y="5026706"/>
                </a:lnTo>
                <a:lnTo>
                  <a:pt x="3431712" y="5001372"/>
                </a:lnTo>
                <a:lnTo>
                  <a:pt x="3468443" y="4975448"/>
                </a:lnTo>
                <a:lnTo>
                  <a:pt x="3504727" y="4948941"/>
                </a:lnTo>
                <a:lnTo>
                  <a:pt x="3540558" y="4921859"/>
                </a:lnTo>
                <a:lnTo>
                  <a:pt x="3575928" y="4894208"/>
                </a:lnTo>
                <a:lnTo>
                  <a:pt x="3610832" y="4865994"/>
                </a:lnTo>
                <a:lnTo>
                  <a:pt x="3645261" y="4837225"/>
                </a:lnTo>
                <a:lnTo>
                  <a:pt x="3679210" y="4807908"/>
                </a:lnTo>
                <a:lnTo>
                  <a:pt x="3712671" y="4778048"/>
                </a:lnTo>
                <a:lnTo>
                  <a:pt x="3745639" y="4747654"/>
                </a:lnTo>
                <a:lnTo>
                  <a:pt x="3778105" y="4716731"/>
                </a:lnTo>
                <a:lnTo>
                  <a:pt x="3810063" y="4685287"/>
                </a:lnTo>
                <a:lnTo>
                  <a:pt x="3841507" y="4653328"/>
                </a:lnTo>
                <a:lnTo>
                  <a:pt x="3872429" y="4620861"/>
                </a:lnTo>
                <a:lnTo>
                  <a:pt x="3902822" y="4587894"/>
                </a:lnTo>
                <a:lnTo>
                  <a:pt x="3932681" y="4554432"/>
                </a:lnTo>
                <a:lnTo>
                  <a:pt x="3961998" y="4520482"/>
                </a:lnTo>
                <a:lnTo>
                  <a:pt x="3990766" y="4486052"/>
                </a:lnTo>
                <a:lnTo>
                  <a:pt x="4018979" y="4451149"/>
                </a:lnTo>
                <a:lnTo>
                  <a:pt x="4046629" y="4415778"/>
                </a:lnTo>
                <a:lnTo>
                  <a:pt x="4073711" y="4379947"/>
                </a:lnTo>
                <a:lnTo>
                  <a:pt x="4100216" y="4343663"/>
                </a:lnTo>
                <a:lnTo>
                  <a:pt x="4126139" y="4306932"/>
                </a:lnTo>
                <a:lnTo>
                  <a:pt x="4151472" y="4269761"/>
                </a:lnTo>
                <a:lnTo>
                  <a:pt x="4176209" y="4232158"/>
                </a:lnTo>
                <a:lnTo>
                  <a:pt x="4200343" y="4194128"/>
                </a:lnTo>
                <a:lnTo>
                  <a:pt x="4223867" y="4155679"/>
                </a:lnTo>
                <a:lnTo>
                  <a:pt x="4246775" y="4116817"/>
                </a:lnTo>
                <a:lnTo>
                  <a:pt x="4269058" y="4077550"/>
                </a:lnTo>
                <a:lnTo>
                  <a:pt x="4290712" y="4037883"/>
                </a:lnTo>
                <a:lnTo>
                  <a:pt x="4311728" y="3997825"/>
                </a:lnTo>
                <a:lnTo>
                  <a:pt x="4332101" y="3957381"/>
                </a:lnTo>
                <a:lnTo>
                  <a:pt x="4351823" y="3916558"/>
                </a:lnTo>
                <a:lnTo>
                  <a:pt x="4370887" y="3875364"/>
                </a:lnTo>
                <a:lnTo>
                  <a:pt x="4389287" y="3833805"/>
                </a:lnTo>
                <a:lnTo>
                  <a:pt x="4407016" y="3791888"/>
                </a:lnTo>
                <a:lnTo>
                  <a:pt x="4424067" y="3749619"/>
                </a:lnTo>
                <a:lnTo>
                  <a:pt x="4440433" y="3707006"/>
                </a:lnTo>
                <a:lnTo>
                  <a:pt x="4456108" y="3664055"/>
                </a:lnTo>
                <a:lnTo>
                  <a:pt x="4471084" y="3620773"/>
                </a:lnTo>
                <a:lnTo>
                  <a:pt x="4485356" y="3577168"/>
                </a:lnTo>
                <a:lnTo>
                  <a:pt x="4498915" y="3533244"/>
                </a:lnTo>
                <a:lnTo>
                  <a:pt x="4511756" y="3489011"/>
                </a:lnTo>
                <a:lnTo>
                  <a:pt x="4523871" y="3444473"/>
                </a:lnTo>
                <a:lnTo>
                  <a:pt x="4535254" y="3399639"/>
                </a:lnTo>
                <a:lnTo>
                  <a:pt x="4545897" y="3354515"/>
                </a:lnTo>
                <a:lnTo>
                  <a:pt x="4555795" y="3309107"/>
                </a:lnTo>
                <a:lnTo>
                  <a:pt x="4564940" y="3263423"/>
                </a:lnTo>
                <a:lnTo>
                  <a:pt x="4573325" y="3217469"/>
                </a:lnTo>
                <a:lnTo>
                  <a:pt x="4580945" y="3171253"/>
                </a:lnTo>
                <a:lnTo>
                  <a:pt x="4587791" y="3124780"/>
                </a:lnTo>
                <a:lnTo>
                  <a:pt x="4593857" y="3078058"/>
                </a:lnTo>
                <a:lnTo>
                  <a:pt x="4599136" y="3031094"/>
                </a:lnTo>
                <a:lnTo>
                  <a:pt x="4603622" y="2983894"/>
                </a:lnTo>
                <a:lnTo>
                  <a:pt x="4607307" y="2936465"/>
                </a:lnTo>
                <a:lnTo>
                  <a:pt x="4610186" y="2888814"/>
                </a:lnTo>
                <a:lnTo>
                  <a:pt x="4612250" y="2840947"/>
                </a:lnTo>
                <a:lnTo>
                  <a:pt x="4613493" y="2792873"/>
                </a:lnTo>
                <a:lnTo>
                  <a:pt x="4613910" y="2744597"/>
                </a:lnTo>
                <a:lnTo>
                  <a:pt x="4613493" y="2696316"/>
                </a:lnTo>
                <a:lnTo>
                  <a:pt x="4612250" y="2648238"/>
                </a:lnTo>
                <a:lnTo>
                  <a:pt x="4610186" y="2600368"/>
                </a:lnTo>
                <a:lnTo>
                  <a:pt x="4607307" y="2552713"/>
                </a:lnTo>
                <a:lnTo>
                  <a:pt x="4603622" y="2505281"/>
                </a:lnTo>
                <a:lnTo>
                  <a:pt x="4599136" y="2458078"/>
                </a:lnTo>
                <a:lnTo>
                  <a:pt x="4593857" y="2411110"/>
                </a:lnTo>
                <a:lnTo>
                  <a:pt x="4587791" y="2364385"/>
                </a:lnTo>
                <a:lnTo>
                  <a:pt x="4580945" y="2317910"/>
                </a:lnTo>
                <a:lnTo>
                  <a:pt x="4573325" y="2271690"/>
                </a:lnTo>
                <a:lnTo>
                  <a:pt x="4564940" y="2225734"/>
                </a:lnTo>
                <a:lnTo>
                  <a:pt x="4555795" y="2180048"/>
                </a:lnTo>
                <a:lnTo>
                  <a:pt x="4545897" y="2134638"/>
                </a:lnTo>
                <a:lnTo>
                  <a:pt x="4535254" y="2089511"/>
                </a:lnTo>
                <a:lnTo>
                  <a:pt x="4523871" y="2044675"/>
                </a:lnTo>
                <a:lnTo>
                  <a:pt x="4511756" y="2000136"/>
                </a:lnTo>
                <a:lnTo>
                  <a:pt x="4498915" y="1955900"/>
                </a:lnTo>
                <a:lnTo>
                  <a:pt x="4485356" y="1911975"/>
                </a:lnTo>
                <a:lnTo>
                  <a:pt x="4471084" y="1868368"/>
                </a:lnTo>
                <a:lnTo>
                  <a:pt x="4456108" y="1825085"/>
                </a:lnTo>
                <a:lnTo>
                  <a:pt x="4440433" y="1782132"/>
                </a:lnTo>
                <a:lnTo>
                  <a:pt x="4424067" y="1739518"/>
                </a:lnTo>
                <a:lnTo>
                  <a:pt x="4407016" y="1697248"/>
                </a:lnTo>
                <a:lnTo>
                  <a:pt x="4389287" y="1655330"/>
                </a:lnTo>
                <a:lnTo>
                  <a:pt x="4370887" y="1613770"/>
                </a:lnTo>
                <a:lnTo>
                  <a:pt x="4351823" y="1572575"/>
                </a:lnTo>
                <a:lnTo>
                  <a:pt x="4332101" y="1531751"/>
                </a:lnTo>
                <a:lnTo>
                  <a:pt x="4311728" y="1491307"/>
                </a:lnTo>
                <a:lnTo>
                  <a:pt x="4290712" y="1451248"/>
                </a:lnTo>
                <a:lnTo>
                  <a:pt x="4269058" y="1411581"/>
                </a:lnTo>
                <a:lnTo>
                  <a:pt x="4246775" y="1372313"/>
                </a:lnTo>
                <a:lnTo>
                  <a:pt x="4223867" y="1333451"/>
                </a:lnTo>
                <a:lnTo>
                  <a:pt x="4200343" y="1295001"/>
                </a:lnTo>
                <a:lnTo>
                  <a:pt x="4176209" y="1256971"/>
                </a:lnTo>
                <a:lnTo>
                  <a:pt x="4151472" y="1219368"/>
                </a:lnTo>
                <a:lnTo>
                  <a:pt x="4126139" y="1182197"/>
                </a:lnTo>
                <a:lnTo>
                  <a:pt x="4100216" y="1145466"/>
                </a:lnTo>
                <a:lnTo>
                  <a:pt x="4073711" y="1109182"/>
                </a:lnTo>
                <a:lnTo>
                  <a:pt x="4046629" y="1073351"/>
                </a:lnTo>
                <a:lnTo>
                  <a:pt x="4018979" y="1037981"/>
                </a:lnTo>
                <a:lnTo>
                  <a:pt x="3990766" y="1003077"/>
                </a:lnTo>
                <a:lnTo>
                  <a:pt x="3961998" y="968648"/>
                </a:lnTo>
                <a:lnTo>
                  <a:pt x="3932681" y="934699"/>
                </a:lnTo>
                <a:lnTo>
                  <a:pt x="3902822" y="901238"/>
                </a:lnTo>
                <a:lnTo>
                  <a:pt x="3872429" y="868270"/>
                </a:lnTo>
                <a:lnTo>
                  <a:pt x="3841507" y="835804"/>
                </a:lnTo>
                <a:lnTo>
                  <a:pt x="3810063" y="803846"/>
                </a:lnTo>
                <a:lnTo>
                  <a:pt x="3778105" y="772402"/>
                </a:lnTo>
                <a:lnTo>
                  <a:pt x="3745639" y="741480"/>
                </a:lnTo>
                <a:lnTo>
                  <a:pt x="3712671" y="711087"/>
                </a:lnTo>
                <a:lnTo>
                  <a:pt x="3679210" y="681228"/>
                </a:lnTo>
                <a:lnTo>
                  <a:pt x="3645261" y="651911"/>
                </a:lnTo>
                <a:lnTo>
                  <a:pt x="3610832" y="623143"/>
                </a:lnTo>
                <a:lnTo>
                  <a:pt x="3575928" y="594930"/>
                </a:lnTo>
                <a:lnTo>
                  <a:pt x="3540558" y="567280"/>
                </a:lnTo>
                <a:lnTo>
                  <a:pt x="3504727" y="540198"/>
                </a:lnTo>
                <a:lnTo>
                  <a:pt x="3468443" y="513693"/>
                </a:lnTo>
                <a:lnTo>
                  <a:pt x="3431712" y="487770"/>
                </a:lnTo>
                <a:lnTo>
                  <a:pt x="3394541" y="462437"/>
                </a:lnTo>
                <a:lnTo>
                  <a:pt x="3356938" y="437700"/>
                </a:lnTo>
                <a:lnTo>
                  <a:pt x="3318908" y="413566"/>
                </a:lnTo>
                <a:lnTo>
                  <a:pt x="3280458" y="390042"/>
                </a:lnTo>
                <a:lnTo>
                  <a:pt x="3241596" y="367134"/>
                </a:lnTo>
                <a:lnTo>
                  <a:pt x="3202328" y="344851"/>
                </a:lnTo>
                <a:lnTo>
                  <a:pt x="3162661" y="323197"/>
                </a:lnTo>
                <a:lnTo>
                  <a:pt x="3122602" y="302181"/>
                </a:lnTo>
                <a:lnTo>
                  <a:pt x="3082158" y="281808"/>
                </a:lnTo>
                <a:lnTo>
                  <a:pt x="3041334" y="262086"/>
                </a:lnTo>
                <a:lnTo>
                  <a:pt x="3000139" y="243022"/>
                </a:lnTo>
                <a:lnTo>
                  <a:pt x="2958579" y="224622"/>
                </a:lnTo>
                <a:lnTo>
                  <a:pt x="2916661" y="206893"/>
                </a:lnTo>
                <a:lnTo>
                  <a:pt x="2874391" y="189842"/>
                </a:lnTo>
                <a:lnTo>
                  <a:pt x="2831777" y="173476"/>
                </a:lnTo>
                <a:lnTo>
                  <a:pt x="2788824" y="157801"/>
                </a:lnTo>
                <a:lnTo>
                  <a:pt x="2745541" y="142825"/>
                </a:lnTo>
                <a:lnTo>
                  <a:pt x="2701934" y="128553"/>
                </a:lnTo>
                <a:lnTo>
                  <a:pt x="2658009" y="114994"/>
                </a:lnTo>
                <a:lnTo>
                  <a:pt x="2613773" y="102153"/>
                </a:lnTo>
                <a:lnTo>
                  <a:pt x="2569234" y="90038"/>
                </a:lnTo>
                <a:lnTo>
                  <a:pt x="2524398" y="78655"/>
                </a:lnTo>
                <a:lnTo>
                  <a:pt x="2479271" y="68012"/>
                </a:lnTo>
                <a:lnTo>
                  <a:pt x="2433861" y="58114"/>
                </a:lnTo>
                <a:lnTo>
                  <a:pt x="2388175" y="48969"/>
                </a:lnTo>
                <a:lnTo>
                  <a:pt x="2342219" y="40584"/>
                </a:lnTo>
                <a:lnTo>
                  <a:pt x="2295999" y="32964"/>
                </a:lnTo>
                <a:lnTo>
                  <a:pt x="2249524" y="26118"/>
                </a:lnTo>
                <a:lnTo>
                  <a:pt x="2202799" y="20052"/>
                </a:lnTo>
                <a:lnTo>
                  <a:pt x="2155831" y="14773"/>
                </a:lnTo>
                <a:lnTo>
                  <a:pt x="2108628" y="10287"/>
                </a:lnTo>
                <a:lnTo>
                  <a:pt x="2061196" y="6602"/>
                </a:lnTo>
                <a:lnTo>
                  <a:pt x="2013541" y="3723"/>
                </a:lnTo>
                <a:lnTo>
                  <a:pt x="1965671" y="1659"/>
                </a:lnTo>
                <a:lnTo>
                  <a:pt x="1917593" y="416"/>
                </a:lnTo>
                <a:lnTo>
                  <a:pt x="1869313" y="0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31">
            <a:extLst>
              <a:ext uri="{FF2B5EF4-FFF2-40B4-BE49-F238E27FC236}">
                <a16:creationId xmlns:a16="http://schemas.microsoft.com/office/drawing/2014/main" id="{97E24B54-D108-49CB-A0EF-29851076DDCC}"/>
              </a:ext>
            </a:extLst>
          </p:cNvPr>
          <p:cNvGrpSpPr/>
          <p:nvPr/>
        </p:nvGrpSpPr>
        <p:grpSpPr>
          <a:xfrm>
            <a:off x="2972816" y="1198625"/>
            <a:ext cx="660400" cy="660400"/>
            <a:chOff x="2972816" y="1198625"/>
            <a:chExt cx="660400" cy="660400"/>
          </a:xfrm>
        </p:grpSpPr>
        <p:sp>
          <p:nvSpPr>
            <p:cNvPr id="13" name="object 32">
              <a:extLst>
                <a:ext uri="{FF2B5EF4-FFF2-40B4-BE49-F238E27FC236}">
                  <a16:creationId xmlns:a16="http://schemas.microsoft.com/office/drawing/2014/main" id="{6065B783-5287-40B9-AAE6-A42FF3EDD0E4}"/>
                </a:ext>
              </a:extLst>
            </p:cNvPr>
            <p:cNvSpPr/>
            <p:nvPr/>
          </p:nvSpPr>
          <p:spPr>
            <a:xfrm>
              <a:off x="3004566" y="1230375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49" y="0"/>
                  </a:moveTo>
                  <a:lnTo>
                    <a:pt x="250035" y="3905"/>
                  </a:lnTo>
                  <a:lnTo>
                    <a:pt x="204110" y="15213"/>
                  </a:lnTo>
                  <a:lnTo>
                    <a:pt x="161287" y="33309"/>
                  </a:lnTo>
                  <a:lnTo>
                    <a:pt x="122182" y="57578"/>
                  </a:lnTo>
                  <a:lnTo>
                    <a:pt x="87407" y="87407"/>
                  </a:lnTo>
                  <a:lnTo>
                    <a:pt x="57578" y="122182"/>
                  </a:lnTo>
                  <a:lnTo>
                    <a:pt x="33309" y="161287"/>
                  </a:lnTo>
                  <a:lnTo>
                    <a:pt x="15213" y="204110"/>
                  </a:lnTo>
                  <a:lnTo>
                    <a:pt x="3905" y="250035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49" y="596900"/>
                  </a:lnTo>
                  <a:lnTo>
                    <a:pt x="346833" y="592994"/>
                  </a:lnTo>
                  <a:lnTo>
                    <a:pt x="392740" y="581686"/>
                  </a:lnTo>
                  <a:lnTo>
                    <a:pt x="435556" y="563590"/>
                  </a:lnTo>
                  <a:lnTo>
                    <a:pt x="474663" y="539321"/>
                  </a:lnTo>
                  <a:lnTo>
                    <a:pt x="509444" y="509492"/>
                  </a:lnTo>
                  <a:lnTo>
                    <a:pt x="539284" y="474717"/>
                  </a:lnTo>
                  <a:lnTo>
                    <a:pt x="563566" y="435612"/>
                  </a:lnTo>
                  <a:lnTo>
                    <a:pt x="581674" y="392789"/>
                  </a:lnTo>
                  <a:lnTo>
                    <a:pt x="592990" y="346864"/>
                  </a:lnTo>
                  <a:lnTo>
                    <a:pt x="596899" y="298450"/>
                  </a:lnTo>
                  <a:lnTo>
                    <a:pt x="592990" y="250035"/>
                  </a:lnTo>
                  <a:lnTo>
                    <a:pt x="581674" y="204110"/>
                  </a:lnTo>
                  <a:lnTo>
                    <a:pt x="563566" y="161287"/>
                  </a:lnTo>
                  <a:lnTo>
                    <a:pt x="539284" y="122182"/>
                  </a:lnTo>
                  <a:lnTo>
                    <a:pt x="509444" y="87407"/>
                  </a:lnTo>
                  <a:lnTo>
                    <a:pt x="474663" y="57578"/>
                  </a:lnTo>
                  <a:lnTo>
                    <a:pt x="435556" y="33309"/>
                  </a:lnTo>
                  <a:lnTo>
                    <a:pt x="392740" y="15213"/>
                  </a:lnTo>
                  <a:lnTo>
                    <a:pt x="346833" y="3905"/>
                  </a:lnTo>
                  <a:lnTo>
                    <a:pt x="298449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3">
              <a:extLst>
                <a:ext uri="{FF2B5EF4-FFF2-40B4-BE49-F238E27FC236}">
                  <a16:creationId xmlns:a16="http://schemas.microsoft.com/office/drawing/2014/main" id="{B2E84F9A-EF4B-4535-B39B-764756F900E9}"/>
                </a:ext>
              </a:extLst>
            </p:cNvPr>
            <p:cNvSpPr/>
            <p:nvPr/>
          </p:nvSpPr>
          <p:spPr>
            <a:xfrm>
              <a:off x="3004566" y="1230375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5"/>
                  </a:lnTo>
                  <a:lnTo>
                    <a:pt x="15213" y="204110"/>
                  </a:lnTo>
                  <a:lnTo>
                    <a:pt x="33309" y="161287"/>
                  </a:lnTo>
                  <a:lnTo>
                    <a:pt x="57578" y="122182"/>
                  </a:lnTo>
                  <a:lnTo>
                    <a:pt x="87407" y="87407"/>
                  </a:lnTo>
                  <a:lnTo>
                    <a:pt x="122182" y="57578"/>
                  </a:lnTo>
                  <a:lnTo>
                    <a:pt x="161287" y="33309"/>
                  </a:lnTo>
                  <a:lnTo>
                    <a:pt x="204110" y="15213"/>
                  </a:lnTo>
                  <a:lnTo>
                    <a:pt x="250035" y="3905"/>
                  </a:lnTo>
                  <a:lnTo>
                    <a:pt x="298449" y="0"/>
                  </a:lnTo>
                  <a:lnTo>
                    <a:pt x="346833" y="3905"/>
                  </a:lnTo>
                  <a:lnTo>
                    <a:pt x="392740" y="15213"/>
                  </a:lnTo>
                  <a:lnTo>
                    <a:pt x="435556" y="33309"/>
                  </a:lnTo>
                  <a:lnTo>
                    <a:pt x="474663" y="57578"/>
                  </a:lnTo>
                  <a:lnTo>
                    <a:pt x="509444" y="87407"/>
                  </a:lnTo>
                  <a:lnTo>
                    <a:pt x="539284" y="122182"/>
                  </a:lnTo>
                  <a:lnTo>
                    <a:pt x="563566" y="161287"/>
                  </a:lnTo>
                  <a:lnTo>
                    <a:pt x="581674" y="204110"/>
                  </a:lnTo>
                  <a:lnTo>
                    <a:pt x="592990" y="250035"/>
                  </a:lnTo>
                  <a:lnTo>
                    <a:pt x="596899" y="298450"/>
                  </a:lnTo>
                  <a:lnTo>
                    <a:pt x="592990" y="346864"/>
                  </a:lnTo>
                  <a:lnTo>
                    <a:pt x="581674" y="392789"/>
                  </a:lnTo>
                  <a:lnTo>
                    <a:pt x="563566" y="435612"/>
                  </a:lnTo>
                  <a:lnTo>
                    <a:pt x="539284" y="474717"/>
                  </a:lnTo>
                  <a:lnTo>
                    <a:pt x="509444" y="509492"/>
                  </a:lnTo>
                  <a:lnTo>
                    <a:pt x="474663" y="539321"/>
                  </a:lnTo>
                  <a:lnTo>
                    <a:pt x="435556" y="563590"/>
                  </a:lnTo>
                  <a:lnTo>
                    <a:pt x="392740" y="581686"/>
                  </a:lnTo>
                  <a:lnTo>
                    <a:pt x="346833" y="592994"/>
                  </a:lnTo>
                  <a:lnTo>
                    <a:pt x="298449" y="596900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34">
            <a:extLst>
              <a:ext uri="{FF2B5EF4-FFF2-40B4-BE49-F238E27FC236}">
                <a16:creationId xmlns:a16="http://schemas.microsoft.com/office/drawing/2014/main" id="{CF3FE083-5D98-4564-8F96-6D5C698938C4}"/>
              </a:ext>
            </a:extLst>
          </p:cNvPr>
          <p:cNvGrpSpPr/>
          <p:nvPr/>
        </p:nvGrpSpPr>
        <p:grpSpPr>
          <a:xfrm>
            <a:off x="3835780" y="2136394"/>
            <a:ext cx="660400" cy="660400"/>
            <a:chOff x="3835780" y="2136394"/>
            <a:chExt cx="660400" cy="660400"/>
          </a:xfrm>
        </p:grpSpPr>
        <p:sp>
          <p:nvSpPr>
            <p:cNvPr id="16" name="object 35">
              <a:extLst>
                <a:ext uri="{FF2B5EF4-FFF2-40B4-BE49-F238E27FC236}">
                  <a16:creationId xmlns:a16="http://schemas.microsoft.com/office/drawing/2014/main" id="{6E15B707-D3C9-4EDC-9F14-10FB881B80DA}"/>
                </a:ext>
              </a:extLst>
            </p:cNvPr>
            <p:cNvSpPr/>
            <p:nvPr/>
          </p:nvSpPr>
          <p:spPr>
            <a:xfrm>
              <a:off x="3867530" y="2168144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9"/>
                  </a:lnTo>
                  <a:lnTo>
                    <a:pt x="204110" y="15225"/>
                  </a:lnTo>
                  <a:lnTo>
                    <a:pt x="161287" y="33333"/>
                  </a:lnTo>
                  <a:lnTo>
                    <a:pt x="122182" y="57615"/>
                  </a:lnTo>
                  <a:lnTo>
                    <a:pt x="87407" y="87455"/>
                  </a:lnTo>
                  <a:lnTo>
                    <a:pt x="57578" y="122236"/>
                  </a:lnTo>
                  <a:lnTo>
                    <a:pt x="33309" y="161343"/>
                  </a:lnTo>
                  <a:lnTo>
                    <a:pt x="15213" y="204159"/>
                  </a:lnTo>
                  <a:lnTo>
                    <a:pt x="3905" y="250066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50" y="596900"/>
                  </a:lnTo>
                  <a:lnTo>
                    <a:pt x="346864" y="592994"/>
                  </a:lnTo>
                  <a:lnTo>
                    <a:pt x="392789" y="581686"/>
                  </a:lnTo>
                  <a:lnTo>
                    <a:pt x="435612" y="563590"/>
                  </a:lnTo>
                  <a:lnTo>
                    <a:pt x="474717" y="539321"/>
                  </a:lnTo>
                  <a:lnTo>
                    <a:pt x="509492" y="509492"/>
                  </a:lnTo>
                  <a:lnTo>
                    <a:pt x="539321" y="474717"/>
                  </a:lnTo>
                  <a:lnTo>
                    <a:pt x="563590" y="435612"/>
                  </a:lnTo>
                  <a:lnTo>
                    <a:pt x="581686" y="392789"/>
                  </a:lnTo>
                  <a:lnTo>
                    <a:pt x="592994" y="346864"/>
                  </a:lnTo>
                  <a:lnTo>
                    <a:pt x="596900" y="298450"/>
                  </a:lnTo>
                  <a:lnTo>
                    <a:pt x="592994" y="250066"/>
                  </a:lnTo>
                  <a:lnTo>
                    <a:pt x="581686" y="204159"/>
                  </a:lnTo>
                  <a:lnTo>
                    <a:pt x="563590" y="161343"/>
                  </a:lnTo>
                  <a:lnTo>
                    <a:pt x="539321" y="122236"/>
                  </a:lnTo>
                  <a:lnTo>
                    <a:pt x="509492" y="87455"/>
                  </a:lnTo>
                  <a:lnTo>
                    <a:pt x="474717" y="57615"/>
                  </a:lnTo>
                  <a:lnTo>
                    <a:pt x="435612" y="33333"/>
                  </a:lnTo>
                  <a:lnTo>
                    <a:pt x="392789" y="15225"/>
                  </a:lnTo>
                  <a:lnTo>
                    <a:pt x="346864" y="3909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6">
              <a:extLst>
                <a:ext uri="{FF2B5EF4-FFF2-40B4-BE49-F238E27FC236}">
                  <a16:creationId xmlns:a16="http://schemas.microsoft.com/office/drawing/2014/main" id="{29CCF6AF-2282-466F-86EA-BD448F630C21}"/>
                </a:ext>
              </a:extLst>
            </p:cNvPr>
            <p:cNvSpPr/>
            <p:nvPr/>
          </p:nvSpPr>
          <p:spPr>
            <a:xfrm>
              <a:off x="3867530" y="2168144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66"/>
                  </a:lnTo>
                  <a:lnTo>
                    <a:pt x="15213" y="204159"/>
                  </a:lnTo>
                  <a:lnTo>
                    <a:pt x="33309" y="161343"/>
                  </a:lnTo>
                  <a:lnTo>
                    <a:pt x="57578" y="122236"/>
                  </a:lnTo>
                  <a:lnTo>
                    <a:pt x="87407" y="87455"/>
                  </a:lnTo>
                  <a:lnTo>
                    <a:pt x="122182" y="57615"/>
                  </a:lnTo>
                  <a:lnTo>
                    <a:pt x="161287" y="33333"/>
                  </a:lnTo>
                  <a:lnTo>
                    <a:pt x="204110" y="15225"/>
                  </a:lnTo>
                  <a:lnTo>
                    <a:pt x="250035" y="3909"/>
                  </a:lnTo>
                  <a:lnTo>
                    <a:pt x="298450" y="0"/>
                  </a:lnTo>
                  <a:lnTo>
                    <a:pt x="346864" y="3909"/>
                  </a:lnTo>
                  <a:lnTo>
                    <a:pt x="392789" y="15225"/>
                  </a:lnTo>
                  <a:lnTo>
                    <a:pt x="435612" y="33333"/>
                  </a:lnTo>
                  <a:lnTo>
                    <a:pt x="474717" y="57615"/>
                  </a:lnTo>
                  <a:lnTo>
                    <a:pt x="509492" y="87455"/>
                  </a:lnTo>
                  <a:lnTo>
                    <a:pt x="539321" y="122236"/>
                  </a:lnTo>
                  <a:lnTo>
                    <a:pt x="563590" y="161343"/>
                  </a:lnTo>
                  <a:lnTo>
                    <a:pt x="581686" y="204159"/>
                  </a:lnTo>
                  <a:lnTo>
                    <a:pt x="592994" y="250066"/>
                  </a:lnTo>
                  <a:lnTo>
                    <a:pt x="596900" y="298450"/>
                  </a:lnTo>
                  <a:lnTo>
                    <a:pt x="592994" y="346864"/>
                  </a:lnTo>
                  <a:lnTo>
                    <a:pt x="581686" y="392789"/>
                  </a:lnTo>
                  <a:lnTo>
                    <a:pt x="563590" y="435612"/>
                  </a:lnTo>
                  <a:lnTo>
                    <a:pt x="539321" y="474717"/>
                  </a:lnTo>
                  <a:lnTo>
                    <a:pt x="509492" y="509492"/>
                  </a:lnTo>
                  <a:lnTo>
                    <a:pt x="474717" y="539321"/>
                  </a:lnTo>
                  <a:lnTo>
                    <a:pt x="435612" y="563590"/>
                  </a:lnTo>
                  <a:lnTo>
                    <a:pt x="392789" y="581686"/>
                  </a:lnTo>
                  <a:lnTo>
                    <a:pt x="346864" y="592994"/>
                  </a:lnTo>
                  <a:lnTo>
                    <a:pt x="298450" y="596900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37">
            <a:extLst>
              <a:ext uri="{FF2B5EF4-FFF2-40B4-BE49-F238E27FC236}">
                <a16:creationId xmlns:a16="http://schemas.microsoft.com/office/drawing/2014/main" id="{4F8B974D-D813-4D83-A9AC-07361B367352}"/>
              </a:ext>
            </a:extLst>
          </p:cNvPr>
          <p:cNvGrpSpPr/>
          <p:nvPr/>
        </p:nvGrpSpPr>
        <p:grpSpPr>
          <a:xfrm>
            <a:off x="4252214" y="3200019"/>
            <a:ext cx="660400" cy="660400"/>
            <a:chOff x="4252214" y="3200019"/>
            <a:chExt cx="660400" cy="660400"/>
          </a:xfrm>
        </p:grpSpPr>
        <p:sp>
          <p:nvSpPr>
            <p:cNvPr id="19" name="object 38">
              <a:extLst>
                <a:ext uri="{FF2B5EF4-FFF2-40B4-BE49-F238E27FC236}">
                  <a16:creationId xmlns:a16="http://schemas.microsoft.com/office/drawing/2014/main" id="{8DC84A02-45EA-4717-B76D-5BAABFA69576}"/>
                </a:ext>
              </a:extLst>
            </p:cNvPr>
            <p:cNvSpPr/>
            <p:nvPr/>
          </p:nvSpPr>
          <p:spPr>
            <a:xfrm>
              <a:off x="4283964" y="3231769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5"/>
                  </a:lnTo>
                  <a:lnTo>
                    <a:pt x="204110" y="15213"/>
                  </a:lnTo>
                  <a:lnTo>
                    <a:pt x="161287" y="33309"/>
                  </a:lnTo>
                  <a:lnTo>
                    <a:pt x="122182" y="57578"/>
                  </a:lnTo>
                  <a:lnTo>
                    <a:pt x="87407" y="87407"/>
                  </a:lnTo>
                  <a:lnTo>
                    <a:pt x="57578" y="122182"/>
                  </a:lnTo>
                  <a:lnTo>
                    <a:pt x="33309" y="161287"/>
                  </a:lnTo>
                  <a:lnTo>
                    <a:pt x="15213" y="204110"/>
                  </a:lnTo>
                  <a:lnTo>
                    <a:pt x="3905" y="250035"/>
                  </a:lnTo>
                  <a:lnTo>
                    <a:pt x="0" y="298450"/>
                  </a:lnTo>
                  <a:lnTo>
                    <a:pt x="3905" y="346864"/>
                  </a:lnTo>
                  <a:lnTo>
                    <a:pt x="15213" y="392789"/>
                  </a:lnTo>
                  <a:lnTo>
                    <a:pt x="33309" y="435612"/>
                  </a:lnTo>
                  <a:lnTo>
                    <a:pt x="57578" y="474717"/>
                  </a:lnTo>
                  <a:lnTo>
                    <a:pt x="87407" y="509492"/>
                  </a:lnTo>
                  <a:lnTo>
                    <a:pt x="122182" y="539321"/>
                  </a:lnTo>
                  <a:lnTo>
                    <a:pt x="161287" y="563590"/>
                  </a:lnTo>
                  <a:lnTo>
                    <a:pt x="204110" y="581686"/>
                  </a:lnTo>
                  <a:lnTo>
                    <a:pt x="250035" y="592994"/>
                  </a:lnTo>
                  <a:lnTo>
                    <a:pt x="298450" y="596899"/>
                  </a:lnTo>
                  <a:lnTo>
                    <a:pt x="346833" y="592994"/>
                  </a:lnTo>
                  <a:lnTo>
                    <a:pt x="392740" y="581686"/>
                  </a:lnTo>
                  <a:lnTo>
                    <a:pt x="435556" y="563590"/>
                  </a:lnTo>
                  <a:lnTo>
                    <a:pt x="474663" y="539321"/>
                  </a:lnTo>
                  <a:lnTo>
                    <a:pt x="509444" y="509492"/>
                  </a:lnTo>
                  <a:lnTo>
                    <a:pt x="539284" y="474717"/>
                  </a:lnTo>
                  <a:lnTo>
                    <a:pt x="563566" y="435612"/>
                  </a:lnTo>
                  <a:lnTo>
                    <a:pt x="581674" y="392789"/>
                  </a:lnTo>
                  <a:lnTo>
                    <a:pt x="592990" y="346864"/>
                  </a:lnTo>
                  <a:lnTo>
                    <a:pt x="596900" y="298450"/>
                  </a:lnTo>
                  <a:lnTo>
                    <a:pt x="592990" y="250035"/>
                  </a:lnTo>
                  <a:lnTo>
                    <a:pt x="581674" y="204110"/>
                  </a:lnTo>
                  <a:lnTo>
                    <a:pt x="563566" y="161287"/>
                  </a:lnTo>
                  <a:lnTo>
                    <a:pt x="539284" y="122182"/>
                  </a:lnTo>
                  <a:lnTo>
                    <a:pt x="509444" y="87407"/>
                  </a:lnTo>
                  <a:lnTo>
                    <a:pt x="474663" y="57578"/>
                  </a:lnTo>
                  <a:lnTo>
                    <a:pt x="435556" y="33309"/>
                  </a:lnTo>
                  <a:lnTo>
                    <a:pt x="392740" y="15213"/>
                  </a:lnTo>
                  <a:lnTo>
                    <a:pt x="346833" y="3905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9">
              <a:extLst>
                <a:ext uri="{FF2B5EF4-FFF2-40B4-BE49-F238E27FC236}">
                  <a16:creationId xmlns:a16="http://schemas.microsoft.com/office/drawing/2014/main" id="{407F7DCA-F9E8-423B-8E64-9A13C0BC2401}"/>
                </a:ext>
              </a:extLst>
            </p:cNvPr>
            <p:cNvSpPr/>
            <p:nvPr/>
          </p:nvSpPr>
          <p:spPr>
            <a:xfrm>
              <a:off x="4283964" y="3231769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5"/>
                  </a:lnTo>
                  <a:lnTo>
                    <a:pt x="15213" y="204110"/>
                  </a:lnTo>
                  <a:lnTo>
                    <a:pt x="33309" y="161287"/>
                  </a:lnTo>
                  <a:lnTo>
                    <a:pt x="57578" y="122182"/>
                  </a:lnTo>
                  <a:lnTo>
                    <a:pt x="87407" y="87407"/>
                  </a:lnTo>
                  <a:lnTo>
                    <a:pt x="122182" y="57578"/>
                  </a:lnTo>
                  <a:lnTo>
                    <a:pt x="161287" y="33309"/>
                  </a:lnTo>
                  <a:lnTo>
                    <a:pt x="204110" y="15213"/>
                  </a:lnTo>
                  <a:lnTo>
                    <a:pt x="250035" y="3905"/>
                  </a:lnTo>
                  <a:lnTo>
                    <a:pt x="298450" y="0"/>
                  </a:lnTo>
                  <a:lnTo>
                    <a:pt x="346833" y="3905"/>
                  </a:lnTo>
                  <a:lnTo>
                    <a:pt x="392740" y="15213"/>
                  </a:lnTo>
                  <a:lnTo>
                    <a:pt x="435556" y="33309"/>
                  </a:lnTo>
                  <a:lnTo>
                    <a:pt x="474663" y="57578"/>
                  </a:lnTo>
                  <a:lnTo>
                    <a:pt x="509444" y="87407"/>
                  </a:lnTo>
                  <a:lnTo>
                    <a:pt x="539284" y="122182"/>
                  </a:lnTo>
                  <a:lnTo>
                    <a:pt x="563566" y="161287"/>
                  </a:lnTo>
                  <a:lnTo>
                    <a:pt x="581674" y="204110"/>
                  </a:lnTo>
                  <a:lnTo>
                    <a:pt x="592990" y="250035"/>
                  </a:lnTo>
                  <a:lnTo>
                    <a:pt x="596900" y="298450"/>
                  </a:lnTo>
                  <a:lnTo>
                    <a:pt x="592990" y="346864"/>
                  </a:lnTo>
                  <a:lnTo>
                    <a:pt x="581674" y="392789"/>
                  </a:lnTo>
                  <a:lnTo>
                    <a:pt x="563566" y="435612"/>
                  </a:lnTo>
                  <a:lnTo>
                    <a:pt x="539284" y="474717"/>
                  </a:lnTo>
                  <a:lnTo>
                    <a:pt x="509444" y="509492"/>
                  </a:lnTo>
                  <a:lnTo>
                    <a:pt x="474663" y="539321"/>
                  </a:lnTo>
                  <a:lnTo>
                    <a:pt x="435556" y="563590"/>
                  </a:lnTo>
                  <a:lnTo>
                    <a:pt x="392740" y="581686"/>
                  </a:lnTo>
                  <a:lnTo>
                    <a:pt x="346833" y="592994"/>
                  </a:lnTo>
                  <a:lnTo>
                    <a:pt x="298450" y="596899"/>
                  </a:lnTo>
                  <a:lnTo>
                    <a:pt x="250035" y="592994"/>
                  </a:lnTo>
                  <a:lnTo>
                    <a:pt x="204110" y="581686"/>
                  </a:lnTo>
                  <a:lnTo>
                    <a:pt x="161287" y="563590"/>
                  </a:lnTo>
                  <a:lnTo>
                    <a:pt x="122182" y="539321"/>
                  </a:lnTo>
                  <a:lnTo>
                    <a:pt x="87407" y="509492"/>
                  </a:lnTo>
                  <a:lnTo>
                    <a:pt x="57578" y="474717"/>
                  </a:lnTo>
                  <a:lnTo>
                    <a:pt x="33309" y="435612"/>
                  </a:lnTo>
                  <a:lnTo>
                    <a:pt x="15213" y="392789"/>
                  </a:lnTo>
                  <a:lnTo>
                    <a:pt x="3905" y="346864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40">
            <a:extLst>
              <a:ext uri="{FF2B5EF4-FFF2-40B4-BE49-F238E27FC236}">
                <a16:creationId xmlns:a16="http://schemas.microsoft.com/office/drawing/2014/main" id="{4EF8A0DE-BD46-4919-98BF-BDD8963862B8}"/>
              </a:ext>
            </a:extLst>
          </p:cNvPr>
          <p:cNvGrpSpPr/>
          <p:nvPr/>
        </p:nvGrpSpPr>
        <p:grpSpPr>
          <a:xfrm>
            <a:off x="3271265" y="5594121"/>
            <a:ext cx="660400" cy="660400"/>
            <a:chOff x="3271265" y="5594121"/>
            <a:chExt cx="660400" cy="660400"/>
          </a:xfrm>
        </p:grpSpPr>
        <p:sp>
          <p:nvSpPr>
            <p:cNvPr id="22" name="object 41">
              <a:extLst>
                <a:ext uri="{FF2B5EF4-FFF2-40B4-BE49-F238E27FC236}">
                  <a16:creationId xmlns:a16="http://schemas.microsoft.com/office/drawing/2014/main" id="{BDAD211B-7F42-4C4E-A593-FF701833FC0C}"/>
                </a:ext>
              </a:extLst>
            </p:cNvPr>
            <p:cNvSpPr/>
            <p:nvPr/>
          </p:nvSpPr>
          <p:spPr>
            <a:xfrm>
              <a:off x="3303015" y="5625871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35" y="3906"/>
                  </a:lnTo>
                  <a:lnTo>
                    <a:pt x="204110" y="15214"/>
                  </a:lnTo>
                  <a:lnTo>
                    <a:pt x="161287" y="33311"/>
                  </a:lnTo>
                  <a:lnTo>
                    <a:pt x="122182" y="57582"/>
                  </a:lnTo>
                  <a:lnTo>
                    <a:pt x="87407" y="87412"/>
                  </a:lnTo>
                  <a:lnTo>
                    <a:pt x="57578" y="122187"/>
                  </a:lnTo>
                  <a:lnTo>
                    <a:pt x="33309" y="161293"/>
                  </a:lnTo>
                  <a:lnTo>
                    <a:pt x="15213" y="204115"/>
                  </a:lnTo>
                  <a:lnTo>
                    <a:pt x="3905" y="250038"/>
                  </a:lnTo>
                  <a:lnTo>
                    <a:pt x="0" y="298450"/>
                  </a:lnTo>
                  <a:lnTo>
                    <a:pt x="3905" y="346858"/>
                  </a:lnTo>
                  <a:lnTo>
                    <a:pt x="15213" y="392779"/>
                  </a:lnTo>
                  <a:lnTo>
                    <a:pt x="33309" y="435601"/>
                  </a:lnTo>
                  <a:lnTo>
                    <a:pt x="57578" y="474706"/>
                  </a:lnTo>
                  <a:lnTo>
                    <a:pt x="87407" y="509482"/>
                  </a:lnTo>
                  <a:lnTo>
                    <a:pt x="122182" y="539313"/>
                  </a:lnTo>
                  <a:lnTo>
                    <a:pt x="161287" y="563585"/>
                  </a:lnTo>
                  <a:lnTo>
                    <a:pt x="204110" y="581683"/>
                  </a:lnTo>
                  <a:lnTo>
                    <a:pt x="250035" y="592993"/>
                  </a:lnTo>
                  <a:lnTo>
                    <a:pt x="298450" y="596900"/>
                  </a:lnTo>
                  <a:lnTo>
                    <a:pt x="346833" y="592993"/>
                  </a:lnTo>
                  <a:lnTo>
                    <a:pt x="392740" y="581683"/>
                  </a:lnTo>
                  <a:lnTo>
                    <a:pt x="435556" y="563585"/>
                  </a:lnTo>
                  <a:lnTo>
                    <a:pt x="474663" y="539313"/>
                  </a:lnTo>
                  <a:lnTo>
                    <a:pt x="509444" y="509482"/>
                  </a:lnTo>
                  <a:lnTo>
                    <a:pt x="539284" y="474706"/>
                  </a:lnTo>
                  <a:lnTo>
                    <a:pt x="563566" y="435601"/>
                  </a:lnTo>
                  <a:lnTo>
                    <a:pt x="581674" y="392779"/>
                  </a:lnTo>
                  <a:lnTo>
                    <a:pt x="592990" y="346858"/>
                  </a:lnTo>
                  <a:lnTo>
                    <a:pt x="596900" y="298450"/>
                  </a:lnTo>
                  <a:lnTo>
                    <a:pt x="592990" y="250038"/>
                  </a:lnTo>
                  <a:lnTo>
                    <a:pt x="581674" y="204115"/>
                  </a:lnTo>
                  <a:lnTo>
                    <a:pt x="563566" y="161293"/>
                  </a:lnTo>
                  <a:lnTo>
                    <a:pt x="539284" y="122187"/>
                  </a:lnTo>
                  <a:lnTo>
                    <a:pt x="509444" y="87412"/>
                  </a:lnTo>
                  <a:lnTo>
                    <a:pt x="474663" y="57582"/>
                  </a:lnTo>
                  <a:lnTo>
                    <a:pt x="435556" y="33311"/>
                  </a:lnTo>
                  <a:lnTo>
                    <a:pt x="392740" y="15214"/>
                  </a:lnTo>
                  <a:lnTo>
                    <a:pt x="346833" y="3906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42">
              <a:extLst>
                <a:ext uri="{FF2B5EF4-FFF2-40B4-BE49-F238E27FC236}">
                  <a16:creationId xmlns:a16="http://schemas.microsoft.com/office/drawing/2014/main" id="{DF37F2E1-4E85-4DEA-BC83-8457E253F652}"/>
                </a:ext>
              </a:extLst>
            </p:cNvPr>
            <p:cNvSpPr/>
            <p:nvPr/>
          </p:nvSpPr>
          <p:spPr>
            <a:xfrm>
              <a:off x="3303015" y="5625871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lnTo>
                    <a:pt x="3905" y="250038"/>
                  </a:lnTo>
                  <a:lnTo>
                    <a:pt x="15213" y="204115"/>
                  </a:lnTo>
                  <a:lnTo>
                    <a:pt x="33309" y="161293"/>
                  </a:lnTo>
                  <a:lnTo>
                    <a:pt x="57578" y="122187"/>
                  </a:lnTo>
                  <a:lnTo>
                    <a:pt x="87407" y="87412"/>
                  </a:lnTo>
                  <a:lnTo>
                    <a:pt x="122182" y="57582"/>
                  </a:lnTo>
                  <a:lnTo>
                    <a:pt x="161287" y="33311"/>
                  </a:lnTo>
                  <a:lnTo>
                    <a:pt x="204110" y="15214"/>
                  </a:lnTo>
                  <a:lnTo>
                    <a:pt x="250035" y="3906"/>
                  </a:lnTo>
                  <a:lnTo>
                    <a:pt x="298450" y="0"/>
                  </a:lnTo>
                  <a:lnTo>
                    <a:pt x="346833" y="3906"/>
                  </a:lnTo>
                  <a:lnTo>
                    <a:pt x="392740" y="15214"/>
                  </a:lnTo>
                  <a:lnTo>
                    <a:pt x="435556" y="33311"/>
                  </a:lnTo>
                  <a:lnTo>
                    <a:pt x="474663" y="57582"/>
                  </a:lnTo>
                  <a:lnTo>
                    <a:pt x="509444" y="87412"/>
                  </a:lnTo>
                  <a:lnTo>
                    <a:pt x="539284" y="122187"/>
                  </a:lnTo>
                  <a:lnTo>
                    <a:pt x="563566" y="161293"/>
                  </a:lnTo>
                  <a:lnTo>
                    <a:pt x="581674" y="204115"/>
                  </a:lnTo>
                  <a:lnTo>
                    <a:pt x="592990" y="250038"/>
                  </a:lnTo>
                  <a:lnTo>
                    <a:pt x="596900" y="298450"/>
                  </a:lnTo>
                  <a:lnTo>
                    <a:pt x="592990" y="346858"/>
                  </a:lnTo>
                  <a:lnTo>
                    <a:pt x="581674" y="392779"/>
                  </a:lnTo>
                  <a:lnTo>
                    <a:pt x="563566" y="435601"/>
                  </a:lnTo>
                  <a:lnTo>
                    <a:pt x="539284" y="474706"/>
                  </a:lnTo>
                  <a:lnTo>
                    <a:pt x="509444" y="509482"/>
                  </a:lnTo>
                  <a:lnTo>
                    <a:pt x="474663" y="539313"/>
                  </a:lnTo>
                  <a:lnTo>
                    <a:pt x="435556" y="563585"/>
                  </a:lnTo>
                  <a:lnTo>
                    <a:pt x="392740" y="581683"/>
                  </a:lnTo>
                  <a:lnTo>
                    <a:pt x="346833" y="592993"/>
                  </a:lnTo>
                  <a:lnTo>
                    <a:pt x="298450" y="596900"/>
                  </a:lnTo>
                  <a:lnTo>
                    <a:pt x="250035" y="592993"/>
                  </a:lnTo>
                  <a:lnTo>
                    <a:pt x="204110" y="581683"/>
                  </a:lnTo>
                  <a:lnTo>
                    <a:pt x="161287" y="563585"/>
                  </a:lnTo>
                  <a:lnTo>
                    <a:pt x="122182" y="539313"/>
                  </a:lnTo>
                  <a:lnTo>
                    <a:pt x="87407" y="509482"/>
                  </a:lnTo>
                  <a:lnTo>
                    <a:pt x="57578" y="474706"/>
                  </a:lnTo>
                  <a:lnTo>
                    <a:pt x="33309" y="435601"/>
                  </a:lnTo>
                  <a:lnTo>
                    <a:pt x="15213" y="392779"/>
                  </a:lnTo>
                  <a:lnTo>
                    <a:pt x="3905" y="346858"/>
                  </a:lnTo>
                  <a:lnTo>
                    <a:pt x="0" y="29845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43">
            <a:extLst>
              <a:ext uri="{FF2B5EF4-FFF2-40B4-BE49-F238E27FC236}">
                <a16:creationId xmlns:a16="http://schemas.microsoft.com/office/drawing/2014/main" id="{3CE5E336-5D2B-4936-BAD0-C4EB4FEA6B44}"/>
              </a:ext>
            </a:extLst>
          </p:cNvPr>
          <p:cNvGrpSpPr/>
          <p:nvPr/>
        </p:nvGrpSpPr>
        <p:grpSpPr>
          <a:xfrm>
            <a:off x="4081017" y="4525390"/>
            <a:ext cx="660400" cy="660400"/>
            <a:chOff x="4081017" y="4525390"/>
            <a:chExt cx="660400" cy="660400"/>
          </a:xfrm>
        </p:grpSpPr>
        <p:sp>
          <p:nvSpPr>
            <p:cNvPr id="25" name="object 44">
              <a:extLst>
                <a:ext uri="{FF2B5EF4-FFF2-40B4-BE49-F238E27FC236}">
                  <a16:creationId xmlns:a16="http://schemas.microsoft.com/office/drawing/2014/main" id="{3EC696AA-E819-43A4-8157-4AB59349D89A}"/>
                </a:ext>
              </a:extLst>
            </p:cNvPr>
            <p:cNvSpPr/>
            <p:nvPr/>
          </p:nvSpPr>
          <p:spPr>
            <a:xfrm>
              <a:off x="4112767" y="455714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298450" y="0"/>
                  </a:moveTo>
                  <a:lnTo>
                    <a:pt x="250066" y="3905"/>
                  </a:lnTo>
                  <a:lnTo>
                    <a:pt x="204159" y="15213"/>
                  </a:lnTo>
                  <a:lnTo>
                    <a:pt x="161343" y="33309"/>
                  </a:lnTo>
                  <a:lnTo>
                    <a:pt x="122236" y="57578"/>
                  </a:lnTo>
                  <a:lnTo>
                    <a:pt x="87455" y="87407"/>
                  </a:lnTo>
                  <a:lnTo>
                    <a:pt x="57615" y="122182"/>
                  </a:lnTo>
                  <a:lnTo>
                    <a:pt x="33333" y="161287"/>
                  </a:lnTo>
                  <a:lnTo>
                    <a:pt x="15225" y="204110"/>
                  </a:lnTo>
                  <a:lnTo>
                    <a:pt x="3909" y="250035"/>
                  </a:lnTo>
                  <a:lnTo>
                    <a:pt x="0" y="298449"/>
                  </a:lnTo>
                  <a:lnTo>
                    <a:pt x="3909" y="346864"/>
                  </a:lnTo>
                  <a:lnTo>
                    <a:pt x="15225" y="392789"/>
                  </a:lnTo>
                  <a:lnTo>
                    <a:pt x="33333" y="435612"/>
                  </a:lnTo>
                  <a:lnTo>
                    <a:pt x="57615" y="474717"/>
                  </a:lnTo>
                  <a:lnTo>
                    <a:pt x="87455" y="509492"/>
                  </a:lnTo>
                  <a:lnTo>
                    <a:pt x="122236" y="539321"/>
                  </a:lnTo>
                  <a:lnTo>
                    <a:pt x="161343" y="563590"/>
                  </a:lnTo>
                  <a:lnTo>
                    <a:pt x="204159" y="581686"/>
                  </a:lnTo>
                  <a:lnTo>
                    <a:pt x="250066" y="592994"/>
                  </a:lnTo>
                  <a:lnTo>
                    <a:pt x="298450" y="596899"/>
                  </a:lnTo>
                  <a:lnTo>
                    <a:pt x="346864" y="592994"/>
                  </a:lnTo>
                  <a:lnTo>
                    <a:pt x="392789" y="581686"/>
                  </a:lnTo>
                  <a:lnTo>
                    <a:pt x="435612" y="563590"/>
                  </a:lnTo>
                  <a:lnTo>
                    <a:pt x="474717" y="539321"/>
                  </a:lnTo>
                  <a:lnTo>
                    <a:pt x="509492" y="509492"/>
                  </a:lnTo>
                  <a:lnTo>
                    <a:pt x="539321" y="474717"/>
                  </a:lnTo>
                  <a:lnTo>
                    <a:pt x="563590" y="435612"/>
                  </a:lnTo>
                  <a:lnTo>
                    <a:pt x="581686" y="392789"/>
                  </a:lnTo>
                  <a:lnTo>
                    <a:pt x="592994" y="346864"/>
                  </a:lnTo>
                  <a:lnTo>
                    <a:pt x="596900" y="298449"/>
                  </a:lnTo>
                  <a:lnTo>
                    <a:pt x="592994" y="250035"/>
                  </a:lnTo>
                  <a:lnTo>
                    <a:pt x="581686" y="204110"/>
                  </a:lnTo>
                  <a:lnTo>
                    <a:pt x="563590" y="161287"/>
                  </a:lnTo>
                  <a:lnTo>
                    <a:pt x="539321" y="122182"/>
                  </a:lnTo>
                  <a:lnTo>
                    <a:pt x="509492" y="87407"/>
                  </a:lnTo>
                  <a:lnTo>
                    <a:pt x="474717" y="57578"/>
                  </a:lnTo>
                  <a:lnTo>
                    <a:pt x="435612" y="33309"/>
                  </a:lnTo>
                  <a:lnTo>
                    <a:pt x="392789" y="15213"/>
                  </a:lnTo>
                  <a:lnTo>
                    <a:pt x="346864" y="3905"/>
                  </a:lnTo>
                  <a:lnTo>
                    <a:pt x="298450" y="0"/>
                  </a:lnTo>
                  <a:close/>
                </a:path>
              </a:pathLst>
            </a:custGeom>
            <a:solidFill>
              <a:srgbClr val="0D4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45">
              <a:extLst>
                <a:ext uri="{FF2B5EF4-FFF2-40B4-BE49-F238E27FC236}">
                  <a16:creationId xmlns:a16="http://schemas.microsoft.com/office/drawing/2014/main" id="{92BCD38F-221E-471E-868C-C9A7FFAE40C1}"/>
                </a:ext>
              </a:extLst>
            </p:cNvPr>
            <p:cNvSpPr/>
            <p:nvPr/>
          </p:nvSpPr>
          <p:spPr>
            <a:xfrm>
              <a:off x="4112767" y="455714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49"/>
                  </a:moveTo>
                  <a:lnTo>
                    <a:pt x="3909" y="250035"/>
                  </a:lnTo>
                  <a:lnTo>
                    <a:pt x="15225" y="204110"/>
                  </a:lnTo>
                  <a:lnTo>
                    <a:pt x="33333" y="161287"/>
                  </a:lnTo>
                  <a:lnTo>
                    <a:pt x="57615" y="122182"/>
                  </a:lnTo>
                  <a:lnTo>
                    <a:pt x="87455" y="87407"/>
                  </a:lnTo>
                  <a:lnTo>
                    <a:pt x="122236" y="57578"/>
                  </a:lnTo>
                  <a:lnTo>
                    <a:pt x="161343" y="33309"/>
                  </a:lnTo>
                  <a:lnTo>
                    <a:pt x="204159" y="15213"/>
                  </a:lnTo>
                  <a:lnTo>
                    <a:pt x="250066" y="3905"/>
                  </a:lnTo>
                  <a:lnTo>
                    <a:pt x="298450" y="0"/>
                  </a:lnTo>
                  <a:lnTo>
                    <a:pt x="346864" y="3905"/>
                  </a:lnTo>
                  <a:lnTo>
                    <a:pt x="392789" y="15213"/>
                  </a:lnTo>
                  <a:lnTo>
                    <a:pt x="435612" y="33309"/>
                  </a:lnTo>
                  <a:lnTo>
                    <a:pt x="474717" y="57578"/>
                  </a:lnTo>
                  <a:lnTo>
                    <a:pt x="509492" y="87407"/>
                  </a:lnTo>
                  <a:lnTo>
                    <a:pt x="539321" y="122182"/>
                  </a:lnTo>
                  <a:lnTo>
                    <a:pt x="563590" y="161287"/>
                  </a:lnTo>
                  <a:lnTo>
                    <a:pt x="581686" y="204110"/>
                  </a:lnTo>
                  <a:lnTo>
                    <a:pt x="592994" y="250035"/>
                  </a:lnTo>
                  <a:lnTo>
                    <a:pt x="596900" y="298449"/>
                  </a:lnTo>
                  <a:lnTo>
                    <a:pt x="592994" y="346864"/>
                  </a:lnTo>
                  <a:lnTo>
                    <a:pt x="581686" y="392789"/>
                  </a:lnTo>
                  <a:lnTo>
                    <a:pt x="563590" y="435612"/>
                  </a:lnTo>
                  <a:lnTo>
                    <a:pt x="539321" y="474717"/>
                  </a:lnTo>
                  <a:lnTo>
                    <a:pt x="509492" y="509492"/>
                  </a:lnTo>
                  <a:lnTo>
                    <a:pt x="474717" y="539321"/>
                  </a:lnTo>
                  <a:lnTo>
                    <a:pt x="435612" y="563590"/>
                  </a:lnTo>
                  <a:lnTo>
                    <a:pt x="392789" y="581686"/>
                  </a:lnTo>
                  <a:lnTo>
                    <a:pt x="346864" y="592994"/>
                  </a:lnTo>
                  <a:lnTo>
                    <a:pt x="298450" y="596899"/>
                  </a:lnTo>
                  <a:lnTo>
                    <a:pt x="250066" y="592994"/>
                  </a:lnTo>
                  <a:lnTo>
                    <a:pt x="204159" y="581686"/>
                  </a:lnTo>
                  <a:lnTo>
                    <a:pt x="161343" y="563590"/>
                  </a:lnTo>
                  <a:lnTo>
                    <a:pt x="122236" y="539321"/>
                  </a:lnTo>
                  <a:lnTo>
                    <a:pt x="87455" y="509492"/>
                  </a:lnTo>
                  <a:lnTo>
                    <a:pt x="57615" y="474717"/>
                  </a:lnTo>
                  <a:lnTo>
                    <a:pt x="33333" y="435612"/>
                  </a:lnTo>
                  <a:lnTo>
                    <a:pt x="15225" y="392789"/>
                  </a:lnTo>
                  <a:lnTo>
                    <a:pt x="3909" y="346864"/>
                  </a:lnTo>
                  <a:lnTo>
                    <a:pt x="0" y="298449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51">
            <a:extLst>
              <a:ext uri="{FF2B5EF4-FFF2-40B4-BE49-F238E27FC236}">
                <a16:creationId xmlns:a16="http://schemas.microsoft.com/office/drawing/2014/main" id="{57BB964F-5530-4ADD-A6B0-0FC231A55456}"/>
              </a:ext>
            </a:extLst>
          </p:cNvPr>
          <p:cNvGrpSpPr/>
          <p:nvPr/>
        </p:nvGrpSpPr>
        <p:grpSpPr>
          <a:xfrm>
            <a:off x="3120072" y="1376362"/>
            <a:ext cx="365760" cy="275590"/>
            <a:chOff x="3120072" y="1376362"/>
            <a:chExt cx="365760" cy="275590"/>
          </a:xfrm>
        </p:grpSpPr>
        <p:sp>
          <p:nvSpPr>
            <p:cNvPr id="33" name="object 52">
              <a:extLst>
                <a:ext uri="{FF2B5EF4-FFF2-40B4-BE49-F238E27FC236}">
                  <a16:creationId xmlns:a16="http://schemas.microsoft.com/office/drawing/2014/main" id="{5AFECA73-8BF3-40CE-BF9F-402B2C9A6DF0}"/>
                </a:ext>
              </a:extLst>
            </p:cNvPr>
            <p:cNvSpPr/>
            <p:nvPr/>
          </p:nvSpPr>
          <p:spPr>
            <a:xfrm>
              <a:off x="3124835" y="1469897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832" y="0"/>
                  </a:moveTo>
                  <a:lnTo>
                    <a:pt x="59435" y="0"/>
                  </a:lnTo>
                  <a:lnTo>
                    <a:pt x="58038" y="0"/>
                  </a:lnTo>
                  <a:lnTo>
                    <a:pt x="56641" y="635"/>
                  </a:lnTo>
                  <a:lnTo>
                    <a:pt x="0" y="57403"/>
                  </a:lnTo>
                  <a:lnTo>
                    <a:pt x="0" y="60325"/>
                  </a:lnTo>
                  <a:lnTo>
                    <a:pt x="103504" y="163956"/>
                  </a:lnTo>
                  <a:lnTo>
                    <a:pt x="133730" y="176784"/>
                  </a:lnTo>
                  <a:lnTo>
                    <a:pt x="142168" y="175994"/>
                  </a:lnTo>
                  <a:lnTo>
                    <a:pt x="150177" y="173609"/>
                  </a:lnTo>
                  <a:lnTo>
                    <a:pt x="157519" y="169604"/>
                  </a:lnTo>
                  <a:lnTo>
                    <a:pt x="163956" y="163956"/>
                  </a:lnTo>
                  <a:lnTo>
                    <a:pt x="296290" y="32003"/>
                  </a:lnTo>
                  <a:lnTo>
                    <a:pt x="296290" y="28193"/>
                  </a:lnTo>
                  <a:lnTo>
                    <a:pt x="150749" y="162051"/>
                  </a:lnTo>
                  <a:lnTo>
                    <a:pt x="142875" y="165480"/>
                  </a:lnTo>
                  <a:lnTo>
                    <a:pt x="125856" y="165480"/>
                  </a:lnTo>
                  <a:lnTo>
                    <a:pt x="117856" y="162051"/>
                  </a:lnTo>
                  <a:lnTo>
                    <a:pt x="111506" y="156082"/>
                  </a:lnTo>
                  <a:lnTo>
                    <a:pt x="14350" y="58547"/>
                  </a:lnTo>
                  <a:lnTo>
                    <a:pt x="59308" y="13842"/>
                  </a:lnTo>
                  <a:lnTo>
                    <a:pt x="76326" y="30861"/>
                  </a:lnTo>
                  <a:lnTo>
                    <a:pt x="77723" y="31368"/>
                  </a:lnTo>
                  <a:lnTo>
                    <a:pt x="80517" y="31368"/>
                  </a:lnTo>
                  <a:lnTo>
                    <a:pt x="81914" y="30861"/>
                  </a:lnTo>
                  <a:lnTo>
                    <a:pt x="85725" y="27431"/>
                  </a:lnTo>
                  <a:lnTo>
                    <a:pt x="85725" y="24002"/>
                  </a:lnTo>
                  <a:lnTo>
                    <a:pt x="83057" y="21843"/>
                  </a:lnTo>
                  <a:lnTo>
                    <a:pt x="62356" y="635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53">
              <a:extLst>
                <a:ext uri="{FF2B5EF4-FFF2-40B4-BE49-F238E27FC236}">
                  <a16:creationId xmlns:a16="http://schemas.microsoft.com/office/drawing/2014/main" id="{A7D7FFE0-983C-4BE6-BBB6-F037B0CFE98C}"/>
                </a:ext>
              </a:extLst>
            </p:cNvPr>
            <p:cNvSpPr/>
            <p:nvPr/>
          </p:nvSpPr>
          <p:spPr>
            <a:xfrm>
              <a:off x="3124835" y="1469897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435" y="0"/>
                  </a:moveTo>
                  <a:lnTo>
                    <a:pt x="58038" y="0"/>
                  </a:lnTo>
                  <a:lnTo>
                    <a:pt x="56641" y="635"/>
                  </a:lnTo>
                  <a:lnTo>
                    <a:pt x="55498" y="1777"/>
                  </a:lnTo>
                  <a:lnTo>
                    <a:pt x="2539" y="54737"/>
                  </a:lnTo>
                  <a:lnTo>
                    <a:pt x="0" y="57403"/>
                  </a:lnTo>
                  <a:lnTo>
                    <a:pt x="0" y="60325"/>
                  </a:lnTo>
                  <a:lnTo>
                    <a:pt x="103504" y="163956"/>
                  </a:lnTo>
                  <a:lnTo>
                    <a:pt x="133730" y="176784"/>
                  </a:lnTo>
                  <a:lnTo>
                    <a:pt x="142168" y="175994"/>
                  </a:lnTo>
                  <a:lnTo>
                    <a:pt x="293750" y="34671"/>
                  </a:lnTo>
                  <a:lnTo>
                    <a:pt x="296290" y="32003"/>
                  </a:lnTo>
                  <a:lnTo>
                    <a:pt x="296290" y="28193"/>
                  </a:lnTo>
                  <a:lnTo>
                    <a:pt x="294513" y="26288"/>
                  </a:lnTo>
                  <a:lnTo>
                    <a:pt x="293369" y="25146"/>
                  </a:lnTo>
                  <a:lnTo>
                    <a:pt x="291845" y="24637"/>
                  </a:lnTo>
                  <a:lnTo>
                    <a:pt x="290449" y="24637"/>
                  </a:lnTo>
                  <a:lnTo>
                    <a:pt x="289051" y="24637"/>
                  </a:lnTo>
                  <a:lnTo>
                    <a:pt x="287654" y="25146"/>
                  </a:lnTo>
                  <a:lnTo>
                    <a:pt x="286512" y="26288"/>
                  </a:lnTo>
                  <a:lnTo>
                    <a:pt x="156844" y="156082"/>
                  </a:lnTo>
                  <a:lnTo>
                    <a:pt x="150749" y="162051"/>
                  </a:lnTo>
                  <a:lnTo>
                    <a:pt x="142875" y="165480"/>
                  </a:lnTo>
                  <a:lnTo>
                    <a:pt x="134112" y="165480"/>
                  </a:lnTo>
                  <a:lnTo>
                    <a:pt x="125856" y="165480"/>
                  </a:lnTo>
                  <a:lnTo>
                    <a:pt x="117856" y="162051"/>
                  </a:lnTo>
                  <a:lnTo>
                    <a:pt x="111506" y="156082"/>
                  </a:lnTo>
                  <a:lnTo>
                    <a:pt x="14350" y="58547"/>
                  </a:lnTo>
                  <a:lnTo>
                    <a:pt x="59308" y="13842"/>
                  </a:lnTo>
                  <a:lnTo>
                    <a:pt x="75183" y="29717"/>
                  </a:lnTo>
                  <a:lnTo>
                    <a:pt x="76326" y="30861"/>
                  </a:lnTo>
                  <a:lnTo>
                    <a:pt x="77723" y="31368"/>
                  </a:lnTo>
                  <a:lnTo>
                    <a:pt x="79120" y="31368"/>
                  </a:lnTo>
                  <a:lnTo>
                    <a:pt x="80517" y="31368"/>
                  </a:lnTo>
                  <a:lnTo>
                    <a:pt x="81914" y="30861"/>
                  </a:lnTo>
                  <a:lnTo>
                    <a:pt x="83057" y="29717"/>
                  </a:lnTo>
                  <a:lnTo>
                    <a:pt x="85725" y="27431"/>
                  </a:lnTo>
                  <a:lnTo>
                    <a:pt x="85725" y="24002"/>
                  </a:lnTo>
                  <a:lnTo>
                    <a:pt x="83057" y="21843"/>
                  </a:lnTo>
                  <a:lnTo>
                    <a:pt x="63500" y="1777"/>
                  </a:lnTo>
                  <a:lnTo>
                    <a:pt x="62356" y="635"/>
                  </a:lnTo>
                  <a:lnTo>
                    <a:pt x="60832" y="0"/>
                  </a:lnTo>
                  <a:lnTo>
                    <a:pt x="59435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54">
              <a:extLst>
                <a:ext uri="{FF2B5EF4-FFF2-40B4-BE49-F238E27FC236}">
                  <a16:creationId xmlns:a16="http://schemas.microsoft.com/office/drawing/2014/main" id="{CBDF0FF7-06F8-45E9-A20E-56B03F2E690D}"/>
                </a:ext>
              </a:extLst>
            </p:cNvPr>
            <p:cNvSpPr/>
            <p:nvPr/>
          </p:nvSpPr>
          <p:spPr>
            <a:xfrm>
              <a:off x="3213227" y="1381125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5">
                  <a:moveTo>
                    <a:pt x="210438" y="0"/>
                  </a:moveTo>
                  <a:lnTo>
                    <a:pt x="209042" y="0"/>
                  </a:lnTo>
                  <a:lnTo>
                    <a:pt x="207645" y="0"/>
                  </a:lnTo>
                  <a:lnTo>
                    <a:pt x="206248" y="508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4953" y="124713"/>
                  </a:lnTo>
                  <a:lnTo>
                    <a:pt x="3556" y="125349"/>
                  </a:lnTo>
                  <a:lnTo>
                    <a:pt x="0" y="128650"/>
                  </a:lnTo>
                  <a:lnTo>
                    <a:pt x="0" y="132079"/>
                  </a:lnTo>
                  <a:lnTo>
                    <a:pt x="2286" y="134747"/>
                  </a:lnTo>
                  <a:lnTo>
                    <a:pt x="33655" y="165735"/>
                  </a:lnTo>
                  <a:lnTo>
                    <a:pt x="36703" y="169163"/>
                  </a:lnTo>
                  <a:lnTo>
                    <a:pt x="40512" y="170687"/>
                  </a:lnTo>
                  <a:lnTo>
                    <a:pt x="49149" y="170687"/>
                  </a:lnTo>
                  <a:lnTo>
                    <a:pt x="53339" y="168783"/>
                  </a:lnTo>
                  <a:lnTo>
                    <a:pt x="207899" y="14224"/>
                  </a:lnTo>
                  <a:lnTo>
                    <a:pt x="252984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1"/>
                  </a:lnTo>
                  <a:lnTo>
                    <a:pt x="213995" y="108330"/>
                  </a:lnTo>
                  <a:lnTo>
                    <a:pt x="215392" y="108838"/>
                  </a:lnTo>
                  <a:lnTo>
                    <a:pt x="218312" y="108838"/>
                  </a:lnTo>
                  <a:lnTo>
                    <a:pt x="219710" y="108330"/>
                  </a:lnTo>
                  <a:lnTo>
                    <a:pt x="266192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715" y="57658"/>
                  </a:lnTo>
                  <a:lnTo>
                    <a:pt x="266192" y="54610"/>
                  </a:lnTo>
                  <a:lnTo>
                    <a:pt x="211962" y="508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55">
              <a:extLst>
                <a:ext uri="{FF2B5EF4-FFF2-40B4-BE49-F238E27FC236}">
                  <a16:creationId xmlns:a16="http://schemas.microsoft.com/office/drawing/2014/main" id="{D5D3E562-F865-4D19-A028-BB31A7A19E84}"/>
                </a:ext>
              </a:extLst>
            </p:cNvPr>
            <p:cNvSpPr/>
            <p:nvPr/>
          </p:nvSpPr>
          <p:spPr>
            <a:xfrm>
              <a:off x="3213227" y="1381125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5">
                  <a:moveTo>
                    <a:pt x="209042" y="0"/>
                  </a:moveTo>
                  <a:lnTo>
                    <a:pt x="207645" y="0"/>
                  </a:lnTo>
                  <a:lnTo>
                    <a:pt x="206248" y="508"/>
                  </a:lnTo>
                  <a:lnTo>
                    <a:pt x="204977" y="1650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10541" y="12649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6477" y="124713"/>
                  </a:lnTo>
                  <a:lnTo>
                    <a:pt x="4953" y="124713"/>
                  </a:lnTo>
                  <a:lnTo>
                    <a:pt x="3556" y="125349"/>
                  </a:lnTo>
                  <a:lnTo>
                    <a:pt x="2286" y="126491"/>
                  </a:lnTo>
                  <a:lnTo>
                    <a:pt x="0" y="128650"/>
                  </a:lnTo>
                  <a:lnTo>
                    <a:pt x="0" y="132079"/>
                  </a:lnTo>
                  <a:lnTo>
                    <a:pt x="2286" y="134747"/>
                  </a:lnTo>
                  <a:lnTo>
                    <a:pt x="33655" y="165735"/>
                  </a:lnTo>
                  <a:lnTo>
                    <a:pt x="36703" y="169163"/>
                  </a:lnTo>
                  <a:lnTo>
                    <a:pt x="40512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339" y="168783"/>
                  </a:lnTo>
                  <a:lnTo>
                    <a:pt x="56387" y="165735"/>
                  </a:lnTo>
                  <a:lnTo>
                    <a:pt x="207899" y="14224"/>
                  </a:lnTo>
                  <a:lnTo>
                    <a:pt x="252984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1"/>
                  </a:lnTo>
                  <a:lnTo>
                    <a:pt x="212851" y="107187"/>
                  </a:lnTo>
                  <a:lnTo>
                    <a:pt x="213995" y="108330"/>
                  </a:lnTo>
                  <a:lnTo>
                    <a:pt x="215392" y="108838"/>
                  </a:lnTo>
                  <a:lnTo>
                    <a:pt x="216788" y="108838"/>
                  </a:lnTo>
                  <a:lnTo>
                    <a:pt x="218312" y="108838"/>
                  </a:lnTo>
                  <a:lnTo>
                    <a:pt x="219710" y="108330"/>
                  </a:lnTo>
                  <a:lnTo>
                    <a:pt x="220852" y="107187"/>
                  </a:lnTo>
                  <a:lnTo>
                    <a:pt x="265049" y="62991"/>
                  </a:lnTo>
                  <a:lnTo>
                    <a:pt x="266192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715" y="57658"/>
                  </a:lnTo>
                  <a:lnTo>
                    <a:pt x="266953" y="56134"/>
                  </a:lnTo>
                  <a:lnTo>
                    <a:pt x="266192" y="54610"/>
                  </a:lnTo>
                  <a:lnTo>
                    <a:pt x="213233" y="1650"/>
                  </a:lnTo>
                  <a:lnTo>
                    <a:pt x="211962" y="508"/>
                  </a:lnTo>
                  <a:lnTo>
                    <a:pt x="210438" y="0"/>
                  </a:lnTo>
                  <a:lnTo>
                    <a:pt x="209042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56">
            <a:extLst>
              <a:ext uri="{FF2B5EF4-FFF2-40B4-BE49-F238E27FC236}">
                <a16:creationId xmlns:a16="http://schemas.microsoft.com/office/drawing/2014/main" id="{AEA34EAF-FE81-4A78-8632-E8038D3090A6}"/>
              </a:ext>
            </a:extLst>
          </p:cNvPr>
          <p:cNvGrpSpPr/>
          <p:nvPr/>
        </p:nvGrpSpPr>
        <p:grpSpPr>
          <a:xfrm>
            <a:off x="3992181" y="2308669"/>
            <a:ext cx="365760" cy="275590"/>
            <a:chOff x="3992181" y="2308669"/>
            <a:chExt cx="365760" cy="275590"/>
          </a:xfrm>
        </p:grpSpPr>
        <p:sp>
          <p:nvSpPr>
            <p:cNvPr id="38" name="object 57">
              <a:extLst>
                <a:ext uri="{FF2B5EF4-FFF2-40B4-BE49-F238E27FC236}">
                  <a16:creationId xmlns:a16="http://schemas.microsoft.com/office/drawing/2014/main" id="{D6A8D90D-4CDC-4688-9C4B-E853B78A8357}"/>
                </a:ext>
              </a:extLst>
            </p:cNvPr>
            <p:cNvSpPr/>
            <p:nvPr/>
          </p:nvSpPr>
          <p:spPr>
            <a:xfrm>
              <a:off x="3996944" y="2402332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59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8" y="507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631" y="163829"/>
                  </a:lnTo>
                  <a:lnTo>
                    <a:pt x="133857" y="176656"/>
                  </a:lnTo>
                  <a:lnTo>
                    <a:pt x="142241" y="175885"/>
                  </a:lnTo>
                  <a:lnTo>
                    <a:pt x="150256" y="173529"/>
                  </a:lnTo>
                  <a:lnTo>
                    <a:pt x="157628" y="169531"/>
                  </a:lnTo>
                  <a:lnTo>
                    <a:pt x="164083" y="163829"/>
                  </a:lnTo>
                  <a:lnTo>
                    <a:pt x="296417" y="31876"/>
                  </a:lnTo>
                  <a:lnTo>
                    <a:pt x="296417" y="28066"/>
                  </a:lnTo>
                  <a:lnTo>
                    <a:pt x="150875" y="161925"/>
                  </a:lnTo>
                  <a:lnTo>
                    <a:pt x="142875" y="165353"/>
                  </a:lnTo>
                  <a:lnTo>
                    <a:pt x="125856" y="165353"/>
                  </a:lnTo>
                  <a:lnTo>
                    <a:pt x="117982" y="161925"/>
                  </a:lnTo>
                  <a:lnTo>
                    <a:pt x="111505" y="155955"/>
                  </a:lnTo>
                  <a:lnTo>
                    <a:pt x="14350" y="58419"/>
                  </a:lnTo>
                  <a:lnTo>
                    <a:pt x="59308" y="13715"/>
                  </a:lnTo>
                  <a:lnTo>
                    <a:pt x="76326" y="30733"/>
                  </a:lnTo>
                  <a:lnTo>
                    <a:pt x="77723" y="31368"/>
                  </a:lnTo>
                  <a:lnTo>
                    <a:pt x="80644" y="31368"/>
                  </a:lnTo>
                  <a:lnTo>
                    <a:pt x="82041" y="30733"/>
                  </a:lnTo>
                  <a:lnTo>
                    <a:pt x="85851" y="27304"/>
                  </a:lnTo>
                  <a:lnTo>
                    <a:pt x="85851" y="24002"/>
                  </a:lnTo>
                  <a:lnTo>
                    <a:pt x="83184" y="21716"/>
                  </a:lnTo>
                  <a:lnTo>
                    <a:pt x="62356" y="507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8">
              <a:extLst>
                <a:ext uri="{FF2B5EF4-FFF2-40B4-BE49-F238E27FC236}">
                  <a16:creationId xmlns:a16="http://schemas.microsoft.com/office/drawing/2014/main" id="{C5F91C8C-D0D9-49EA-B58E-6CDE9A881182}"/>
                </a:ext>
              </a:extLst>
            </p:cNvPr>
            <p:cNvSpPr/>
            <p:nvPr/>
          </p:nvSpPr>
          <p:spPr>
            <a:xfrm>
              <a:off x="3996944" y="2402332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8" y="507"/>
                  </a:lnTo>
                  <a:lnTo>
                    <a:pt x="55625" y="1650"/>
                  </a:lnTo>
                  <a:lnTo>
                    <a:pt x="2666" y="54609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631" y="163829"/>
                  </a:lnTo>
                  <a:lnTo>
                    <a:pt x="133857" y="176656"/>
                  </a:lnTo>
                  <a:lnTo>
                    <a:pt x="142241" y="175885"/>
                  </a:lnTo>
                  <a:lnTo>
                    <a:pt x="293750" y="34543"/>
                  </a:lnTo>
                  <a:lnTo>
                    <a:pt x="296417" y="31876"/>
                  </a:lnTo>
                  <a:lnTo>
                    <a:pt x="296417" y="28066"/>
                  </a:lnTo>
                  <a:lnTo>
                    <a:pt x="294513" y="26288"/>
                  </a:lnTo>
                  <a:lnTo>
                    <a:pt x="293369" y="25145"/>
                  </a:lnTo>
                  <a:lnTo>
                    <a:pt x="291972" y="24510"/>
                  </a:lnTo>
                  <a:lnTo>
                    <a:pt x="290575" y="24510"/>
                  </a:lnTo>
                  <a:lnTo>
                    <a:pt x="289178" y="24510"/>
                  </a:lnTo>
                  <a:lnTo>
                    <a:pt x="287654" y="25145"/>
                  </a:lnTo>
                  <a:lnTo>
                    <a:pt x="286638" y="26288"/>
                  </a:lnTo>
                  <a:lnTo>
                    <a:pt x="156971" y="155955"/>
                  </a:lnTo>
                  <a:lnTo>
                    <a:pt x="150875" y="161925"/>
                  </a:lnTo>
                  <a:lnTo>
                    <a:pt x="142875" y="165353"/>
                  </a:lnTo>
                  <a:lnTo>
                    <a:pt x="134238" y="165353"/>
                  </a:lnTo>
                  <a:lnTo>
                    <a:pt x="125856" y="165353"/>
                  </a:lnTo>
                  <a:lnTo>
                    <a:pt x="117982" y="161925"/>
                  </a:lnTo>
                  <a:lnTo>
                    <a:pt x="111505" y="155955"/>
                  </a:lnTo>
                  <a:lnTo>
                    <a:pt x="14350" y="58419"/>
                  </a:lnTo>
                  <a:lnTo>
                    <a:pt x="59308" y="13715"/>
                  </a:lnTo>
                  <a:lnTo>
                    <a:pt x="75183" y="29590"/>
                  </a:lnTo>
                  <a:lnTo>
                    <a:pt x="76326" y="30733"/>
                  </a:lnTo>
                  <a:lnTo>
                    <a:pt x="77723" y="31368"/>
                  </a:lnTo>
                  <a:lnTo>
                    <a:pt x="79247" y="31368"/>
                  </a:lnTo>
                  <a:lnTo>
                    <a:pt x="80644" y="31368"/>
                  </a:lnTo>
                  <a:lnTo>
                    <a:pt x="82041" y="30733"/>
                  </a:lnTo>
                  <a:lnTo>
                    <a:pt x="83184" y="29590"/>
                  </a:lnTo>
                  <a:lnTo>
                    <a:pt x="85851" y="27304"/>
                  </a:lnTo>
                  <a:lnTo>
                    <a:pt x="85851" y="24002"/>
                  </a:lnTo>
                  <a:lnTo>
                    <a:pt x="83184" y="21716"/>
                  </a:lnTo>
                  <a:lnTo>
                    <a:pt x="63500" y="1650"/>
                  </a:lnTo>
                  <a:lnTo>
                    <a:pt x="62356" y="507"/>
                  </a:lnTo>
                  <a:lnTo>
                    <a:pt x="60959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59">
              <a:extLst>
                <a:ext uri="{FF2B5EF4-FFF2-40B4-BE49-F238E27FC236}">
                  <a16:creationId xmlns:a16="http://schemas.microsoft.com/office/drawing/2014/main" id="{5D8DFCE5-52E0-4CE2-8C78-947FD1EA5C47}"/>
                </a:ext>
              </a:extLst>
            </p:cNvPr>
            <p:cNvSpPr/>
            <p:nvPr/>
          </p:nvSpPr>
          <p:spPr>
            <a:xfrm>
              <a:off x="4085463" y="2313432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5" y="0"/>
                  </a:lnTo>
                  <a:lnTo>
                    <a:pt x="206121" y="507"/>
                  </a:lnTo>
                  <a:lnTo>
                    <a:pt x="49149" y="157860"/>
                  </a:lnTo>
                  <a:lnTo>
                    <a:pt x="48006" y="158622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2" y="158622"/>
                  </a:lnTo>
                  <a:lnTo>
                    <a:pt x="41528" y="157860"/>
                  </a:lnTo>
                  <a:lnTo>
                    <a:pt x="9271" y="125348"/>
                  </a:lnTo>
                  <a:lnTo>
                    <a:pt x="7874" y="124713"/>
                  </a:lnTo>
                  <a:lnTo>
                    <a:pt x="4952" y="124713"/>
                  </a:lnTo>
                  <a:lnTo>
                    <a:pt x="3556" y="125348"/>
                  </a:lnTo>
                  <a:lnTo>
                    <a:pt x="2159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159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9149" y="170687"/>
                  </a:lnTo>
                  <a:lnTo>
                    <a:pt x="53212" y="168782"/>
                  </a:lnTo>
                  <a:lnTo>
                    <a:pt x="207899" y="14223"/>
                  </a:lnTo>
                  <a:lnTo>
                    <a:pt x="252857" y="58800"/>
                  </a:lnTo>
                  <a:lnTo>
                    <a:pt x="212851" y="99313"/>
                  </a:lnTo>
                  <a:lnTo>
                    <a:pt x="210185" y="101472"/>
                  </a:lnTo>
                  <a:lnTo>
                    <a:pt x="210185" y="104901"/>
                  </a:lnTo>
                  <a:lnTo>
                    <a:pt x="213995" y="108330"/>
                  </a:lnTo>
                  <a:lnTo>
                    <a:pt x="215391" y="108838"/>
                  </a:lnTo>
                  <a:lnTo>
                    <a:pt x="218186" y="108838"/>
                  </a:lnTo>
                  <a:lnTo>
                    <a:pt x="219583" y="108330"/>
                  </a:lnTo>
                  <a:lnTo>
                    <a:pt x="266191" y="61848"/>
                  </a:lnTo>
                  <a:lnTo>
                    <a:pt x="266573" y="60325"/>
                  </a:lnTo>
                  <a:lnTo>
                    <a:pt x="266573" y="59181"/>
                  </a:lnTo>
                  <a:lnTo>
                    <a:pt x="267588" y="57657"/>
                  </a:lnTo>
                  <a:lnTo>
                    <a:pt x="266191" y="54609"/>
                  </a:lnTo>
                  <a:lnTo>
                    <a:pt x="213233" y="1650"/>
                  </a:lnTo>
                  <a:lnTo>
                    <a:pt x="211836" y="507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60">
              <a:extLst>
                <a:ext uri="{FF2B5EF4-FFF2-40B4-BE49-F238E27FC236}">
                  <a16:creationId xmlns:a16="http://schemas.microsoft.com/office/drawing/2014/main" id="{C5521BB2-AF54-448C-AEE0-5150BE440EA9}"/>
                </a:ext>
              </a:extLst>
            </p:cNvPr>
            <p:cNvSpPr/>
            <p:nvPr/>
          </p:nvSpPr>
          <p:spPr>
            <a:xfrm>
              <a:off x="4085463" y="2313432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5" y="0"/>
                  </a:lnTo>
                  <a:lnTo>
                    <a:pt x="206121" y="507"/>
                  </a:lnTo>
                  <a:lnTo>
                    <a:pt x="204850" y="1650"/>
                  </a:lnTo>
                  <a:lnTo>
                    <a:pt x="49149" y="157860"/>
                  </a:lnTo>
                  <a:lnTo>
                    <a:pt x="48006" y="158622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2" y="158622"/>
                  </a:lnTo>
                  <a:lnTo>
                    <a:pt x="41528" y="157860"/>
                  </a:lnTo>
                  <a:lnTo>
                    <a:pt x="10540" y="126491"/>
                  </a:lnTo>
                  <a:lnTo>
                    <a:pt x="9271" y="125348"/>
                  </a:lnTo>
                  <a:lnTo>
                    <a:pt x="7874" y="124713"/>
                  </a:lnTo>
                  <a:lnTo>
                    <a:pt x="6350" y="124713"/>
                  </a:lnTo>
                  <a:lnTo>
                    <a:pt x="4952" y="124713"/>
                  </a:lnTo>
                  <a:lnTo>
                    <a:pt x="3556" y="125348"/>
                  </a:lnTo>
                  <a:lnTo>
                    <a:pt x="2159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159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212" y="168782"/>
                  </a:lnTo>
                  <a:lnTo>
                    <a:pt x="56261" y="165734"/>
                  </a:lnTo>
                  <a:lnTo>
                    <a:pt x="207899" y="14223"/>
                  </a:lnTo>
                  <a:lnTo>
                    <a:pt x="252857" y="58800"/>
                  </a:lnTo>
                  <a:lnTo>
                    <a:pt x="212851" y="99313"/>
                  </a:lnTo>
                  <a:lnTo>
                    <a:pt x="210185" y="101472"/>
                  </a:lnTo>
                  <a:lnTo>
                    <a:pt x="210185" y="104901"/>
                  </a:lnTo>
                  <a:lnTo>
                    <a:pt x="212851" y="107187"/>
                  </a:lnTo>
                  <a:lnTo>
                    <a:pt x="213995" y="108330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186" y="108838"/>
                  </a:lnTo>
                  <a:lnTo>
                    <a:pt x="219583" y="108330"/>
                  </a:lnTo>
                  <a:lnTo>
                    <a:pt x="220725" y="107187"/>
                  </a:lnTo>
                  <a:lnTo>
                    <a:pt x="265049" y="62991"/>
                  </a:lnTo>
                  <a:lnTo>
                    <a:pt x="266191" y="61848"/>
                  </a:lnTo>
                  <a:lnTo>
                    <a:pt x="266573" y="60325"/>
                  </a:lnTo>
                  <a:lnTo>
                    <a:pt x="266573" y="59181"/>
                  </a:lnTo>
                  <a:lnTo>
                    <a:pt x="267588" y="57657"/>
                  </a:lnTo>
                  <a:lnTo>
                    <a:pt x="266826" y="56133"/>
                  </a:lnTo>
                  <a:lnTo>
                    <a:pt x="266191" y="54609"/>
                  </a:lnTo>
                  <a:lnTo>
                    <a:pt x="213233" y="1650"/>
                  </a:lnTo>
                  <a:lnTo>
                    <a:pt x="211836" y="507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61">
            <a:extLst>
              <a:ext uri="{FF2B5EF4-FFF2-40B4-BE49-F238E27FC236}">
                <a16:creationId xmlns:a16="http://schemas.microsoft.com/office/drawing/2014/main" id="{D61B79CE-F652-4B3E-B197-2118CF9B68C7}"/>
              </a:ext>
            </a:extLst>
          </p:cNvPr>
          <p:cNvGrpSpPr/>
          <p:nvPr/>
        </p:nvGrpSpPr>
        <p:grpSpPr>
          <a:xfrm>
            <a:off x="4398581" y="3382454"/>
            <a:ext cx="365760" cy="275590"/>
            <a:chOff x="4398581" y="3382454"/>
            <a:chExt cx="365760" cy="275590"/>
          </a:xfrm>
        </p:grpSpPr>
        <p:sp>
          <p:nvSpPr>
            <p:cNvPr id="43" name="object 62">
              <a:extLst>
                <a:ext uri="{FF2B5EF4-FFF2-40B4-BE49-F238E27FC236}">
                  <a16:creationId xmlns:a16="http://schemas.microsoft.com/office/drawing/2014/main" id="{9B30B4FC-C1A6-4C48-81CC-A9919DDF01B9}"/>
                </a:ext>
              </a:extLst>
            </p:cNvPr>
            <p:cNvSpPr/>
            <p:nvPr/>
          </p:nvSpPr>
          <p:spPr>
            <a:xfrm>
              <a:off x="4403344" y="3475989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59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8" y="635"/>
                  </a:lnTo>
                  <a:lnTo>
                    <a:pt x="0" y="57276"/>
                  </a:lnTo>
                  <a:lnTo>
                    <a:pt x="0" y="60325"/>
                  </a:lnTo>
                  <a:lnTo>
                    <a:pt x="103631" y="163957"/>
                  </a:lnTo>
                  <a:lnTo>
                    <a:pt x="133857" y="176784"/>
                  </a:lnTo>
                  <a:lnTo>
                    <a:pt x="142241" y="175994"/>
                  </a:lnTo>
                  <a:lnTo>
                    <a:pt x="150256" y="173609"/>
                  </a:lnTo>
                  <a:lnTo>
                    <a:pt x="157628" y="169604"/>
                  </a:lnTo>
                  <a:lnTo>
                    <a:pt x="164083" y="163957"/>
                  </a:lnTo>
                  <a:lnTo>
                    <a:pt x="296417" y="32004"/>
                  </a:lnTo>
                  <a:lnTo>
                    <a:pt x="296417" y="28194"/>
                  </a:lnTo>
                  <a:lnTo>
                    <a:pt x="150875" y="162052"/>
                  </a:lnTo>
                  <a:lnTo>
                    <a:pt x="142875" y="165481"/>
                  </a:lnTo>
                  <a:lnTo>
                    <a:pt x="125856" y="165481"/>
                  </a:lnTo>
                  <a:lnTo>
                    <a:pt x="117982" y="162052"/>
                  </a:lnTo>
                  <a:lnTo>
                    <a:pt x="111505" y="156083"/>
                  </a:lnTo>
                  <a:lnTo>
                    <a:pt x="14350" y="58420"/>
                  </a:lnTo>
                  <a:lnTo>
                    <a:pt x="59308" y="13843"/>
                  </a:lnTo>
                  <a:lnTo>
                    <a:pt x="76326" y="30861"/>
                  </a:lnTo>
                  <a:lnTo>
                    <a:pt x="77723" y="31369"/>
                  </a:lnTo>
                  <a:lnTo>
                    <a:pt x="80644" y="31369"/>
                  </a:lnTo>
                  <a:lnTo>
                    <a:pt x="82041" y="30861"/>
                  </a:lnTo>
                  <a:lnTo>
                    <a:pt x="85851" y="27432"/>
                  </a:lnTo>
                  <a:lnTo>
                    <a:pt x="85851" y="24002"/>
                  </a:lnTo>
                  <a:lnTo>
                    <a:pt x="83184" y="21844"/>
                  </a:lnTo>
                  <a:lnTo>
                    <a:pt x="62356" y="63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63">
              <a:extLst>
                <a:ext uri="{FF2B5EF4-FFF2-40B4-BE49-F238E27FC236}">
                  <a16:creationId xmlns:a16="http://schemas.microsoft.com/office/drawing/2014/main" id="{CB6A961F-4A42-48E4-9DCB-D52A8B59FC22}"/>
                </a:ext>
              </a:extLst>
            </p:cNvPr>
            <p:cNvSpPr/>
            <p:nvPr/>
          </p:nvSpPr>
          <p:spPr>
            <a:xfrm>
              <a:off x="4403344" y="3475989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8" y="635"/>
                  </a:lnTo>
                  <a:lnTo>
                    <a:pt x="55625" y="1777"/>
                  </a:lnTo>
                  <a:lnTo>
                    <a:pt x="2666" y="54737"/>
                  </a:lnTo>
                  <a:lnTo>
                    <a:pt x="0" y="57276"/>
                  </a:lnTo>
                  <a:lnTo>
                    <a:pt x="0" y="60325"/>
                  </a:lnTo>
                  <a:lnTo>
                    <a:pt x="103631" y="163957"/>
                  </a:lnTo>
                  <a:lnTo>
                    <a:pt x="133857" y="176784"/>
                  </a:lnTo>
                  <a:lnTo>
                    <a:pt x="142241" y="175994"/>
                  </a:lnTo>
                  <a:lnTo>
                    <a:pt x="293750" y="34671"/>
                  </a:lnTo>
                  <a:lnTo>
                    <a:pt x="296417" y="32004"/>
                  </a:lnTo>
                  <a:lnTo>
                    <a:pt x="296417" y="28194"/>
                  </a:lnTo>
                  <a:lnTo>
                    <a:pt x="294513" y="26288"/>
                  </a:lnTo>
                  <a:lnTo>
                    <a:pt x="293369" y="25146"/>
                  </a:lnTo>
                  <a:lnTo>
                    <a:pt x="291972" y="24637"/>
                  </a:lnTo>
                  <a:lnTo>
                    <a:pt x="290575" y="24637"/>
                  </a:lnTo>
                  <a:lnTo>
                    <a:pt x="289178" y="24637"/>
                  </a:lnTo>
                  <a:lnTo>
                    <a:pt x="287654" y="25146"/>
                  </a:lnTo>
                  <a:lnTo>
                    <a:pt x="286638" y="26288"/>
                  </a:lnTo>
                  <a:lnTo>
                    <a:pt x="156971" y="156083"/>
                  </a:lnTo>
                  <a:lnTo>
                    <a:pt x="150875" y="162052"/>
                  </a:lnTo>
                  <a:lnTo>
                    <a:pt x="142875" y="165481"/>
                  </a:lnTo>
                  <a:lnTo>
                    <a:pt x="134238" y="165481"/>
                  </a:lnTo>
                  <a:lnTo>
                    <a:pt x="125856" y="165481"/>
                  </a:lnTo>
                  <a:lnTo>
                    <a:pt x="117982" y="162052"/>
                  </a:lnTo>
                  <a:lnTo>
                    <a:pt x="111505" y="156083"/>
                  </a:lnTo>
                  <a:lnTo>
                    <a:pt x="14350" y="58420"/>
                  </a:lnTo>
                  <a:lnTo>
                    <a:pt x="59308" y="13843"/>
                  </a:lnTo>
                  <a:lnTo>
                    <a:pt x="75183" y="29718"/>
                  </a:lnTo>
                  <a:lnTo>
                    <a:pt x="76326" y="30861"/>
                  </a:lnTo>
                  <a:lnTo>
                    <a:pt x="77723" y="31369"/>
                  </a:lnTo>
                  <a:lnTo>
                    <a:pt x="79247" y="31369"/>
                  </a:lnTo>
                  <a:lnTo>
                    <a:pt x="80644" y="31369"/>
                  </a:lnTo>
                  <a:lnTo>
                    <a:pt x="82041" y="30861"/>
                  </a:lnTo>
                  <a:lnTo>
                    <a:pt x="83184" y="29718"/>
                  </a:lnTo>
                  <a:lnTo>
                    <a:pt x="85851" y="27432"/>
                  </a:lnTo>
                  <a:lnTo>
                    <a:pt x="85851" y="24002"/>
                  </a:lnTo>
                  <a:lnTo>
                    <a:pt x="83184" y="21844"/>
                  </a:lnTo>
                  <a:lnTo>
                    <a:pt x="63500" y="1777"/>
                  </a:lnTo>
                  <a:lnTo>
                    <a:pt x="62356" y="635"/>
                  </a:lnTo>
                  <a:lnTo>
                    <a:pt x="60959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64">
              <a:extLst>
                <a:ext uri="{FF2B5EF4-FFF2-40B4-BE49-F238E27FC236}">
                  <a16:creationId xmlns:a16="http://schemas.microsoft.com/office/drawing/2014/main" id="{3B88E292-A884-4AAF-843B-0236863105DB}"/>
                </a:ext>
              </a:extLst>
            </p:cNvPr>
            <p:cNvSpPr/>
            <p:nvPr/>
          </p:nvSpPr>
          <p:spPr>
            <a:xfrm>
              <a:off x="4491863" y="338721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5" y="0"/>
                  </a:lnTo>
                  <a:lnTo>
                    <a:pt x="206121" y="508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4"/>
                  </a:lnTo>
                  <a:lnTo>
                    <a:pt x="43814" y="159004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4952" y="124713"/>
                  </a:lnTo>
                  <a:lnTo>
                    <a:pt x="3556" y="125349"/>
                  </a:lnTo>
                  <a:lnTo>
                    <a:pt x="0" y="128650"/>
                  </a:lnTo>
                  <a:lnTo>
                    <a:pt x="0" y="132080"/>
                  </a:lnTo>
                  <a:lnTo>
                    <a:pt x="2159" y="134747"/>
                  </a:lnTo>
                  <a:lnTo>
                    <a:pt x="33654" y="165735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9149" y="170687"/>
                  </a:lnTo>
                  <a:lnTo>
                    <a:pt x="53212" y="168783"/>
                  </a:lnTo>
                  <a:lnTo>
                    <a:pt x="207899" y="14224"/>
                  </a:lnTo>
                  <a:lnTo>
                    <a:pt x="252857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2"/>
                  </a:lnTo>
                  <a:lnTo>
                    <a:pt x="213995" y="108331"/>
                  </a:lnTo>
                  <a:lnTo>
                    <a:pt x="215391" y="108838"/>
                  </a:lnTo>
                  <a:lnTo>
                    <a:pt x="218186" y="108838"/>
                  </a:lnTo>
                  <a:lnTo>
                    <a:pt x="219583" y="108331"/>
                  </a:lnTo>
                  <a:lnTo>
                    <a:pt x="266191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588" y="57658"/>
                  </a:lnTo>
                  <a:lnTo>
                    <a:pt x="266191" y="54610"/>
                  </a:lnTo>
                  <a:lnTo>
                    <a:pt x="213233" y="1650"/>
                  </a:lnTo>
                  <a:lnTo>
                    <a:pt x="211836" y="508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65">
              <a:extLst>
                <a:ext uri="{FF2B5EF4-FFF2-40B4-BE49-F238E27FC236}">
                  <a16:creationId xmlns:a16="http://schemas.microsoft.com/office/drawing/2014/main" id="{BEE90F95-2379-4310-8AB0-61C6058B07D9}"/>
                </a:ext>
              </a:extLst>
            </p:cNvPr>
            <p:cNvSpPr/>
            <p:nvPr/>
          </p:nvSpPr>
          <p:spPr>
            <a:xfrm>
              <a:off x="4491863" y="338721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5" y="0"/>
                  </a:lnTo>
                  <a:lnTo>
                    <a:pt x="206121" y="508"/>
                  </a:lnTo>
                  <a:lnTo>
                    <a:pt x="204850" y="1650"/>
                  </a:lnTo>
                  <a:lnTo>
                    <a:pt x="49149" y="157861"/>
                  </a:lnTo>
                  <a:lnTo>
                    <a:pt x="48006" y="158623"/>
                  </a:lnTo>
                  <a:lnTo>
                    <a:pt x="46862" y="159004"/>
                  </a:lnTo>
                  <a:lnTo>
                    <a:pt x="45338" y="159004"/>
                  </a:lnTo>
                  <a:lnTo>
                    <a:pt x="43814" y="159004"/>
                  </a:lnTo>
                  <a:lnTo>
                    <a:pt x="42672" y="158623"/>
                  </a:lnTo>
                  <a:lnTo>
                    <a:pt x="41528" y="157861"/>
                  </a:lnTo>
                  <a:lnTo>
                    <a:pt x="10540" y="126492"/>
                  </a:lnTo>
                  <a:lnTo>
                    <a:pt x="9271" y="125349"/>
                  </a:lnTo>
                  <a:lnTo>
                    <a:pt x="7874" y="124713"/>
                  </a:lnTo>
                  <a:lnTo>
                    <a:pt x="6350" y="124713"/>
                  </a:lnTo>
                  <a:lnTo>
                    <a:pt x="4952" y="124713"/>
                  </a:lnTo>
                  <a:lnTo>
                    <a:pt x="3556" y="125349"/>
                  </a:lnTo>
                  <a:lnTo>
                    <a:pt x="2159" y="126492"/>
                  </a:lnTo>
                  <a:lnTo>
                    <a:pt x="0" y="128650"/>
                  </a:lnTo>
                  <a:lnTo>
                    <a:pt x="0" y="132080"/>
                  </a:lnTo>
                  <a:lnTo>
                    <a:pt x="2159" y="134747"/>
                  </a:lnTo>
                  <a:lnTo>
                    <a:pt x="33654" y="165735"/>
                  </a:lnTo>
                  <a:lnTo>
                    <a:pt x="36702" y="169163"/>
                  </a:lnTo>
                  <a:lnTo>
                    <a:pt x="40386" y="170687"/>
                  </a:lnTo>
                  <a:lnTo>
                    <a:pt x="44958" y="170687"/>
                  </a:lnTo>
                  <a:lnTo>
                    <a:pt x="49149" y="170687"/>
                  </a:lnTo>
                  <a:lnTo>
                    <a:pt x="53212" y="168783"/>
                  </a:lnTo>
                  <a:lnTo>
                    <a:pt x="56261" y="165735"/>
                  </a:lnTo>
                  <a:lnTo>
                    <a:pt x="207899" y="14224"/>
                  </a:lnTo>
                  <a:lnTo>
                    <a:pt x="252857" y="58800"/>
                  </a:lnTo>
                  <a:lnTo>
                    <a:pt x="212851" y="99187"/>
                  </a:lnTo>
                  <a:lnTo>
                    <a:pt x="210185" y="101473"/>
                  </a:lnTo>
                  <a:lnTo>
                    <a:pt x="210185" y="104902"/>
                  </a:lnTo>
                  <a:lnTo>
                    <a:pt x="212851" y="107187"/>
                  </a:lnTo>
                  <a:lnTo>
                    <a:pt x="213995" y="108331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186" y="108838"/>
                  </a:lnTo>
                  <a:lnTo>
                    <a:pt x="219583" y="108331"/>
                  </a:lnTo>
                  <a:lnTo>
                    <a:pt x="220725" y="107187"/>
                  </a:lnTo>
                  <a:lnTo>
                    <a:pt x="265049" y="62992"/>
                  </a:lnTo>
                  <a:lnTo>
                    <a:pt x="266191" y="61849"/>
                  </a:lnTo>
                  <a:lnTo>
                    <a:pt x="266573" y="60325"/>
                  </a:lnTo>
                  <a:lnTo>
                    <a:pt x="266573" y="59182"/>
                  </a:lnTo>
                  <a:lnTo>
                    <a:pt x="267588" y="57658"/>
                  </a:lnTo>
                  <a:lnTo>
                    <a:pt x="266826" y="56134"/>
                  </a:lnTo>
                  <a:lnTo>
                    <a:pt x="266191" y="54610"/>
                  </a:lnTo>
                  <a:lnTo>
                    <a:pt x="213233" y="1650"/>
                  </a:lnTo>
                  <a:lnTo>
                    <a:pt x="211836" y="508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66">
            <a:extLst>
              <a:ext uri="{FF2B5EF4-FFF2-40B4-BE49-F238E27FC236}">
                <a16:creationId xmlns:a16="http://schemas.microsoft.com/office/drawing/2014/main" id="{DBA10E1C-03A8-4777-9F3E-186A9A5894CA}"/>
              </a:ext>
            </a:extLst>
          </p:cNvPr>
          <p:cNvGrpSpPr/>
          <p:nvPr/>
        </p:nvGrpSpPr>
        <p:grpSpPr>
          <a:xfrm>
            <a:off x="4237164" y="4708334"/>
            <a:ext cx="365760" cy="275590"/>
            <a:chOff x="4237164" y="4708334"/>
            <a:chExt cx="365760" cy="275590"/>
          </a:xfrm>
        </p:grpSpPr>
        <p:sp>
          <p:nvSpPr>
            <p:cNvPr id="48" name="object 67">
              <a:extLst>
                <a:ext uri="{FF2B5EF4-FFF2-40B4-BE49-F238E27FC236}">
                  <a16:creationId xmlns:a16="http://schemas.microsoft.com/office/drawing/2014/main" id="{C839F5E2-3D0C-4F0B-AF20-D6EF1C9CB713}"/>
                </a:ext>
              </a:extLst>
            </p:cNvPr>
            <p:cNvSpPr/>
            <p:nvPr/>
          </p:nvSpPr>
          <p:spPr>
            <a:xfrm>
              <a:off x="4241927" y="480199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833" y="0"/>
                  </a:moveTo>
                  <a:lnTo>
                    <a:pt x="59436" y="0"/>
                  </a:lnTo>
                  <a:lnTo>
                    <a:pt x="58038" y="0"/>
                  </a:lnTo>
                  <a:lnTo>
                    <a:pt x="56642" y="507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505" y="163829"/>
                  </a:lnTo>
                  <a:lnTo>
                    <a:pt x="133731" y="176656"/>
                  </a:lnTo>
                  <a:lnTo>
                    <a:pt x="142168" y="175885"/>
                  </a:lnTo>
                  <a:lnTo>
                    <a:pt x="150177" y="173529"/>
                  </a:lnTo>
                  <a:lnTo>
                    <a:pt x="157519" y="169531"/>
                  </a:lnTo>
                  <a:lnTo>
                    <a:pt x="163957" y="163829"/>
                  </a:lnTo>
                  <a:lnTo>
                    <a:pt x="296290" y="31876"/>
                  </a:lnTo>
                  <a:lnTo>
                    <a:pt x="296290" y="28066"/>
                  </a:lnTo>
                  <a:lnTo>
                    <a:pt x="150749" y="161925"/>
                  </a:lnTo>
                  <a:lnTo>
                    <a:pt x="142875" y="165353"/>
                  </a:lnTo>
                  <a:lnTo>
                    <a:pt x="125857" y="165353"/>
                  </a:lnTo>
                  <a:lnTo>
                    <a:pt x="117856" y="161925"/>
                  </a:lnTo>
                  <a:lnTo>
                    <a:pt x="111506" y="155955"/>
                  </a:lnTo>
                  <a:lnTo>
                    <a:pt x="14350" y="58419"/>
                  </a:lnTo>
                  <a:lnTo>
                    <a:pt x="59309" y="13715"/>
                  </a:lnTo>
                  <a:lnTo>
                    <a:pt x="76326" y="30733"/>
                  </a:lnTo>
                  <a:lnTo>
                    <a:pt x="77724" y="31368"/>
                  </a:lnTo>
                  <a:lnTo>
                    <a:pt x="80518" y="31368"/>
                  </a:lnTo>
                  <a:lnTo>
                    <a:pt x="81914" y="30733"/>
                  </a:lnTo>
                  <a:lnTo>
                    <a:pt x="85725" y="27304"/>
                  </a:lnTo>
                  <a:lnTo>
                    <a:pt x="85725" y="24002"/>
                  </a:lnTo>
                  <a:lnTo>
                    <a:pt x="83058" y="21716"/>
                  </a:lnTo>
                  <a:lnTo>
                    <a:pt x="62357" y="507"/>
                  </a:lnTo>
                  <a:lnTo>
                    <a:pt x="608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68">
              <a:extLst>
                <a:ext uri="{FF2B5EF4-FFF2-40B4-BE49-F238E27FC236}">
                  <a16:creationId xmlns:a16="http://schemas.microsoft.com/office/drawing/2014/main" id="{97F6CAD9-BB38-4C1B-8A0E-CD5B6FCFFFCC}"/>
                </a:ext>
              </a:extLst>
            </p:cNvPr>
            <p:cNvSpPr/>
            <p:nvPr/>
          </p:nvSpPr>
          <p:spPr>
            <a:xfrm>
              <a:off x="4241927" y="480199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436" y="0"/>
                  </a:moveTo>
                  <a:lnTo>
                    <a:pt x="58038" y="0"/>
                  </a:lnTo>
                  <a:lnTo>
                    <a:pt x="56642" y="507"/>
                  </a:lnTo>
                  <a:lnTo>
                    <a:pt x="55499" y="1650"/>
                  </a:lnTo>
                  <a:lnTo>
                    <a:pt x="2539" y="54609"/>
                  </a:lnTo>
                  <a:lnTo>
                    <a:pt x="0" y="57276"/>
                  </a:lnTo>
                  <a:lnTo>
                    <a:pt x="0" y="60197"/>
                  </a:lnTo>
                  <a:lnTo>
                    <a:pt x="103505" y="163829"/>
                  </a:lnTo>
                  <a:lnTo>
                    <a:pt x="133731" y="176656"/>
                  </a:lnTo>
                  <a:lnTo>
                    <a:pt x="142168" y="175885"/>
                  </a:lnTo>
                  <a:lnTo>
                    <a:pt x="293750" y="34543"/>
                  </a:lnTo>
                  <a:lnTo>
                    <a:pt x="296290" y="31876"/>
                  </a:lnTo>
                  <a:lnTo>
                    <a:pt x="296290" y="28066"/>
                  </a:lnTo>
                  <a:lnTo>
                    <a:pt x="294513" y="26288"/>
                  </a:lnTo>
                  <a:lnTo>
                    <a:pt x="293370" y="25145"/>
                  </a:lnTo>
                  <a:lnTo>
                    <a:pt x="291846" y="24510"/>
                  </a:lnTo>
                  <a:lnTo>
                    <a:pt x="290449" y="24510"/>
                  </a:lnTo>
                  <a:lnTo>
                    <a:pt x="289051" y="24510"/>
                  </a:lnTo>
                  <a:lnTo>
                    <a:pt x="287655" y="25145"/>
                  </a:lnTo>
                  <a:lnTo>
                    <a:pt x="286512" y="26288"/>
                  </a:lnTo>
                  <a:lnTo>
                    <a:pt x="156845" y="155955"/>
                  </a:lnTo>
                  <a:lnTo>
                    <a:pt x="150749" y="161925"/>
                  </a:lnTo>
                  <a:lnTo>
                    <a:pt x="142875" y="165353"/>
                  </a:lnTo>
                  <a:lnTo>
                    <a:pt x="134112" y="165353"/>
                  </a:lnTo>
                  <a:lnTo>
                    <a:pt x="125857" y="165353"/>
                  </a:lnTo>
                  <a:lnTo>
                    <a:pt x="117856" y="161925"/>
                  </a:lnTo>
                  <a:lnTo>
                    <a:pt x="111506" y="155955"/>
                  </a:lnTo>
                  <a:lnTo>
                    <a:pt x="14350" y="58419"/>
                  </a:lnTo>
                  <a:lnTo>
                    <a:pt x="59309" y="13715"/>
                  </a:lnTo>
                  <a:lnTo>
                    <a:pt x="75184" y="29590"/>
                  </a:lnTo>
                  <a:lnTo>
                    <a:pt x="76326" y="30733"/>
                  </a:lnTo>
                  <a:lnTo>
                    <a:pt x="77724" y="31368"/>
                  </a:lnTo>
                  <a:lnTo>
                    <a:pt x="79121" y="31368"/>
                  </a:lnTo>
                  <a:lnTo>
                    <a:pt x="80518" y="31368"/>
                  </a:lnTo>
                  <a:lnTo>
                    <a:pt x="81914" y="30733"/>
                  </a:lnTo>
                  <a:lnTo>
                    <a:pt x="83058" y="29590"/>
                  </a:lnTo>
                  <a:lnTo>
                    <a:pt x="85725" y="27304"/>
                  </a:lnTo>
                  <a:lnTo>
                    <a:pt x="85725" y="24002"/>
                  </a:lnTo>
                  <a:lnTo>
                    <a:pt x="83058" y="21716"/>
                  </a:lnTo>
                  <a:lnTo>
                    <a:pt x="63500" y="1650"/>
                  </a:lnTo>
                  <a:lnTo>
                    <a:pt x="62357" y="507"/>
                  </a:lnTo>
                  <a:lnTo>
                    <a:pt x="60833" y="0"/>
                  </a:lnTo>
                  <a:lnTo>
                    <a:pt x="59436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69">
              <a:extLst>
                <a:ext uri="{FF2B5EF4-FFF2-40B4-BE49-F238E27FC236}">
                  <a16:creationId xmlns:a16="http://schemas.microsoft.com/office/drawing/2014/main" id="{96D80D7A-9BF7-4894-A989-943E8A452BEF}"/>
                </a:ext>
              </a:extLst>
            </p:cNvPr>
            <p:cNvSpPr/>
            <p:nvPr/>
          </p:nvSpPr>
          <p:spPr>
            <a:xfrm>
              <a:off x="4330319" y="471309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4" y="0"/>
                  </a:lnTo>
                  <a:lnTo>
                    <a:pt x="206247" y="634"/>
                  </a:lnTo>
                  <a:lnTo>
                    <a:pt x="49148" y="157860"/>
                  </a:lnTo>
                  <a:lnTo>
                    <a:pt x="48005" y="158622"/>
                  </a:lnTo>
                  <a:lnTo>
                    <a:pt x="46862" y="159003"/>
                  </a:lnTo>
                  <a:lnTo>
                    <a:pt x="43814" y="159003"/>
                  </a:lnTo>
                  <a:lnTo>
                    <a:pt x="42671" y="158622"/>
                  </a:lnTo>
                  <a:lnTo>
                    <a:pt x="41528" y="157860"/>
                  </a:lnTo>
                  <a:lnTo>
                    <a:pt x="9270" y="125348"/>
                  </a:lnTo>
                  <a:lnTo>
                    <a:pt x="7873" y="124713"/>
                  </a:lnTo>
                  <a:lnTo>
                    <a:pt x="4952" y="124713"/>
                  </a:lnTo>
                  <a:lnTo>
                    <a:pt x="3555" y="125348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285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512" y="170687"/>
                  </a:lnTo>
                  <a:lnTo>
                    <a:pt x="49148" y="170687"/>
                  </a:lnTo>
                  <a:lnTo>
                    <a:pt x="53339" y="168782"/>
                  </a:lnTo>
                  <a:lnTo>
                    <a:pt x="207898" y="14223"/>
                  </a:lnTo>
                  <a:lnTo>
                    <a:pt x="252983" y="58800"/>
                  </a:lnTo>
                  <a:lnTo>
                    <a:pt x="212851" y="99313"/>
                  </a:lnTo>
                  <a:lnTo>
                    <a:pt x="210184" y="101472"/>
                  </a:lnTo>
                  <a:lnTo>
                    <a:pt x="210184" y="104901"/>
                  </a:lnTo>
                  <a:lnTo>
                    <a:pt x="213994" y="108330"/>
                  </a:lnTo>
                  <a:lnTo>
                    <a:pt x="215391" y="108838"/>
                  </a:lnTo>
                  <a:lnTo>
                    <a:pt x="218312" y="108838"/>
                  </a:lnTo>
                  <a:lnTo>
                    <a:pt x="219709" y="108330"/>
                  </a:lnTo>
                  <a:lnTo>
                    <a:pt x="266191" y="61848"/>
                  </a:lnTo>
                  <a:lnTo>
                    <a:pt x="266572" y="60325"/>
                  </a:lnTo>
                  <a:lnTo>
                    <a:pt x="266572" y="59181"/>
                  </a:lnTo>
                  <a:lnTo>
                    <a:pt x="267715" y="57657"/>
                  </a:lnTo>
                  <a:lnTo>
                    <a:pt x="266191" y="54609"/>
                  </a:lnTo>
                  <a:lnTo>
                    <a:pt x="211962" y="634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70">
              <a:extLst>
                <a:ext uri="{FF2B5EF4-FFF2-40B4-BE49-F238E27FC236}">
                  <a16:creationId xmlns:a16="http://schemas.microsoft.com/office/drawing/2014/main" id="{8F1A7F2E-0446-4A7B-B37E-0780AD53391C}"/>
                </a:ext>
              </a:extLst>
            </p:cNvPr>
            <p:cNvSpPr/>
            <p:nvPr/>
          </p:nvSpPr>
          <p:spPr>
            <a:xfrm>
              <a:off x="4330319" y="4713096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4" y="0"/>
                  </a:lnTo>
                  <a:lnTo>
                    <a:pt x="206247" y="634"/>
                  </a:lnTo>
                  <a:lnTo>
                    <a:pt x="204977" y="1777"/>
                  </a:lnTo>
                  <a:lnTo>
                    <a:pt x="49148" y="157860"/>
                  </a:lnTo>
                  <a:lnTo>
                    <a:pt x="48005" y="158622"/>
                  </a:lnTo>
                  <a:lnTo>
                    <a:pt x="46862" y="159003"/>
                  </a:lnTo>
                  <a:lnTo>
                    <a:pt x="45338" y="159003"/>
                  </a:lnTo>
                  <a:lnTo>
                    <a:pt x="43814" y="159003"/>
                  </a:lnTo>
                  <a:lnTo>
                    <a:pt x="42671" y="158622"/>
                  </a:lnTo>
                  <a:lnTo>
                    <a:pt x="41528" y="157860"/>
                  </a:lnTo>
                  <a:lnTo>
                    <a:pt x="10540" y="126491"/>
                  </a:lnTo>
                  <a:lnTo>
                    <a:pt x="9270" y="125348"/>
                  </a:lnTo>
                  <a:lnTo>
                    <a:pt x="7873" y="124713"/>
                  </a:lnTo>
                  <a:lnTo>
                    <a:pt x="6476" y="124713"/>
                  </a:lnTo>
                  <a:lnTo>
                    <a:pt x="4952" y="124713"/>
                  </a:lnTo>
                  <a:lnTo>
                    <a:pt x="3555" y="125348"/>
                  </a:lnTo>
                  <a:lnTo>
                    <a:pt x="2285" y="126491"/>
                  </a:lnTo>
                  <a:lnTo>
                    <a:pt x="0" y="128777"/>
                  </a:lnTo>
                  <a:lnTo>
                    <a:pt x="0" y="132079"/>
                  </a:lnTo>
                  <a:lnTo>
                    <a:pt x="2285" y="134746"/>
                  </a:lnTo>
                  <a:lnTo>
                    <a:pt x="33654" y="165734"/>
                  </a:lnTo>
                  <a:lnTo>
                    <a:pt x="36702" y="169163"/>
                  </a:lnTo>
                  <a:lnTo>
                    <a:pt x="40512" y="170687"/>
                  </a:lnTo>
                  <a:lnTo>
                    <a:pt x="44957" y="170687"/>
                  </a:lnTo>
                  <a:lnTo>
                    <a:pt x="49148" y="170687"/>
                  </a:lnTo>
                  <a:lnTo>
                    <a:pt x="53339" y="168782"/>
                  </a:lnTo>
                  <a:lnTo>
                    <a:pt x="56387" y="165734"/>
                  </a:lnTo>
                  <a:lnTo>
                    <a:pt x="207898" y="14223"/>
                  </a:lnTo>
                  <a:lnTo>
                    <a:pt x="252983" y="58800"/>
                  </a:lnTo>
                  <a:lnTo>
                    <a:pt x="212851" y="99313"/>
                  </a:lnTo>
                  <a:lnTo>
                    <a:pt x="210184" y="101472"/>
                  </a:lnTo>
                  <a:lnTo>
                    <a:pt x="210184" y="104901"/>
                  </a:lnTo>
                  <a:lnTo>
                    <a:pt x="212851" y="107187"/>
                  </a:lnTo>
                  <a:lnTo>
                    <a:pt x="213994" y="108330"/>
                  </a:lnTo>
                  <a:lnTo>
                    <a:pt x="215391" y="108838"/>
                  </a:lnTo>
                  <a:lnTo>
                    <a:pt x="216788" y="108838"/>
                  </a:lnTo>
                  <a:lnTo>
                    <a:pt x="218312" y="108838"/>
                  </a:lnTo>
                  <a:lnTo>
                    <a:pt x="219709" y="108330"/>
                  </a:lnTo>
                  <a:lnTo>
                    <a:pt x="220852" y="107187"/>
                  </a:lnTo>
                  <a:lnTo>
                    <a:pt x="265048" y="62991"/>
                  </a:lnTo>
                  <a:lnTo>
                    <a:pt x="266191" y="61848"/>
                  </a:lnTo>
                  <a:lnTo>
                    <a:pt x="266572" y="60325"/>
                  </a:lnTo>
                  <a:lnTo>
                    <a:pt x="266572" y="59181"/>
                  </a:lnTo>
                  <a:lnTo>
                    <a:pt x="267715" y="57657"/>
                  </a:lnTo>
                  <a:lnTo>
                    <a:pt x="266953" y="56133"/>
                  </a:lnTo>
                  <a:lnTo>
                    <a:pt x="266191" y="54609"/>
                  </a:lnTo>
                  <a:lnTo>
                    <a:pt x="213232" y="1777"/>
                  </a:lnTo>
                  <a:lnTo>
                    <a:pt x="211962" y="634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71">
            <a:extLst>
              <a:ext uri="{FF2B5EF4-FFF2-40B4-BE49-F238E27FC236}">
                <a16:creationId xmlns:a16="http://schemas.microsoft.com/office/drawing/2014/main" id="{705CF172-1207-4763-A3BD-944CE8E355AF}"/>
              </a:ext>
            </a:extLst>
          </p:cNvPr>
          <p:cNvGrpSpPr/>
          <p:nvPr/>
        </p:nvGrpSpPr>
        <p:grpSpPr>
          <a:xfrm>
            <a:off x="3426777" y="5797715"/>
            <a:ext cx="365760" cy="275590"/>
            <a:chOff x="3426777" y="5797715"/>
            <a:chExt cx="365760" cy="275590"/>
          </a:xfrm>
        </p:grpSpPr>
        <p:sp>
          <p:nvSpPr>
            <p:cNvPr id="53" name="object 72">
              <a:extLst>
                <a:ext uri="{FF2B5EF4-FFF2-40B4-BE49-F238E27FC236}">
                  <a16:creationId xmlns:a16="http://schemas.microsoft.com/office/drawing/2014/main" id="{8496AE9F-8AD0-41AD-86E4-5191A0BCF061}"/>
                </a:ext>
              </a:extLst>
            </p:cNvPr>
            <p:cNvSpPr/>
            <p:nvPr/>
          </p:nvSpPr>
          <p:spPr>
            <a:xfrm>
              <a:off x="3431540" y="589132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60960" y="0"/>
                  </a:moveTo>
                  <a:lnTo>
                    <a:pt x="59562" y="0"/>
                  </a:lnTo>
                  <a:lnTo>
                    <a:pt x="58165" y="0"/>
                  </a:lnTo>
                  <a:lnTo>
                    <a:pt x="56769" y="571"/>
                  </a:lnTo>
                  <a:lnTo>
                    <a:pt x="0" y="57289"/>
                  </a:lnTo>
                  <a:lnTo>
                    <a:pt x="0" y="60299"/>
                  </a:lnTo>
                  <a:lnTo>
                    <a:pt x="103632" y="163918"/>
                  </a:lnTo>
                  <a:lnTo>
                    <a:pt x="133858" y="176745"/>
                  </a:lnTo>
                  <a:lnTo>
                    <a:pt x="142295" y="175961"/>
                  </a:lnTo>
                  <a:lnTo>
                    <a:pt x="150304" y="173585"/>
                  </a:lnTo>
                  <a:lnTo>
                    <a:pt x="157646" y="169582"/>
                  </a:lnTo>
                  <a:lnTo>
                    <a:pt x="164084" y="163918"/>
                  </a:lnTo>
                  <a:lnTo>
                    <a:pt x="296418" y="31940"/>
                  </a:lnTo>
                  <a:lnTo>
                    <a:pt x="296418" y="28168"/>
                  </a:lnTo>
                  <a:lnTo>
                    <a:pt x="150875" y="162013"/>
                  </a:lnTo>
                  <a:lnTo>
                    <a:pt x="143001" y="165404"/>
                  </a:lnTo>
                  <a:lnTo>
                    <a:pt x="125984" y="165404"/>
                  </a:lnTo>
                  <a:lnTo>
                    <a:pt x="117983" y="162013"/>
                  </a:lnTo>
                  <a:lnTo>
                    <a:pt x="111633" y="155981"/>
                  </a:lnTo>
                  <a:lnTo>
                    <a:pt x="14350" y="58432"/>
                  </a:lnTo>
                  <a:lnTo>
                    <a:pt x="59436" y="13817"/>
                  </a:lnTo>
                  <a:lnTo>
                    <a:pt x="76454" y="30835"/>
                  </a:lnTo>
                  <a:lnTo>
                    <a:pt x="77850" y="31368"/>
                  </a:lnTo>
                  <a:lnTo>
                    <a:pt x="80645" y="31368"/>
                  </a:lnTo>
                  <a:lnTo>
                    <a:pt x="82042" y="30835"/>
                  </a:lnTo>
                  <a:lnTo>
                    <a:pt x="85851" y="27406"/>
                  </a:lnTo>
                  <a:lnTo>
                    <a:pt x="85851" y="24002"/>
                  </a:lnTo>
                  <a:lnTo>
                    <a:pt x="83185" y="21755"/>
                  </a:lnTo>
                  <a:lnTo>
                    <a:pt x="62357" y="571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73">
              <a:extLst>
                <a:ext uri="{FF2B5EF4-FFF2-40B4-BE49-F238E27FC236}">
                  <a16:creationId xmlns:a16="http://schemas.microsoft.com/office/drawing/2014/main" id="{BA2D7284-937F-4C5C-B74A-0A7B8240EE35}"/>
                </a:ext>
              </a:extLst>
            </p:cNvPr>
            <p:cNvSpPr/>
            <p:nvPr/>
          </p:nvSpPr>
          <p:spPr>
            <a:xfrm>
              <a:off x="3431540" y="5891326"/>
              <a:ext cx="296545" cy="177165"/>
            </a:xfrm>
            <a:custGeom>
              <a:avLst/>
              <a:gdLst/>
              <a:ahLst/>
              <a:cxnLst/>
              <a:rect l="l" t="t" r="r" b="b"/>
              <a:pathLst>
                <a:path w="296545" h="177164">
                  <a:moveTo>
                    <a:pt x="59562" y="0"/>
                  </a:moveTo>
                  <a:lnTo>
                    <a:pt x="58165" y="0"/>
                  </a:lnTo>
                  <a:lnTo>
                    <a:pt x="56769" y="571"/>
                  </a:lnTo>
                  <a:lnTo>
                    <a:pt x="55625" y="1714"/>
                  </a:lnTo>
                  <a:lnTo>
                    <a:pt x="2667" y="54648"/>
                  </a:lnTo>
                  <a:lnTo>
                    <a:pt x="0" y="57289"/>
                  </a:lnTo>
                  <a:lnTo>
                    <a:pt x="0" y="60299"/>
                  </a:lnTo>
                  <a:lnTo>
                    <a:pt x="103632" y="163918"/>
                  </a:lnTo>
                  <a:lnTo>
                    <a:pt x="133858" y="176745"/>
                  </a:lnTo>
                  <a:lnTo>
                    <a:pt x="142295" y="175961"/>
                  </a:lnTo>
                  <a:lnTo>
                    <a:pt x="293750" y="34607"/>
                  </a:lnTo>
                  <a:lnTo>
                    <a:pt x="296418" y="31940"/>
                  </a:lnTo>
                  <a:lnTo>
                    <a:pt x="296418" y="28168"/>
                  </a:lnTo>
                  <a:lnTo>
                    <a:pt x="294513" y="26288"/>
                  </a:lnTo>
                  <a:lnTo>
                    <a:pt x="293370" y="25145"/>
                  </a:lnTo>
                  <a:lnTo>
                    <a:pt x="291973" y="24574"/>
                  </a:lnTo>
                  <a:lnTo>
                    <a:pt x="290575" y="24574"/>
                  </a:lnTo>
                  <a:lnTo>
                    <a:pt x="289179" y="24574"/>
                  </a:lnTo>
                  <a:lnTo>
                    <a:pt x="287782" y="25145"/>
                  </a:lnTo>
                  <a:lnTo>
                    <a:pt x="286638" y="26288"/>
                  </a:lnTo>
                  <a:lnTo>
                    <a:pt x="156972" y="155981"/>
                  </a:lnTo>
                  <a:lnTo>
                    <a:pt x="150875" y="162013"/>
                  </a:lnTo>
                  <a:lnTo>
                    <a:pt x="143001" y="165404"/>
                  </a:lnTo>
                  <a:lnTo>
                    <a:pt x="134238" y="165404"/>
                  </a:lnTo>
                  <a:lnTo>
                    <a:pt x="125984" y="165404"/>
                  </a:lnTo>
                  <a:lnTo>
                    <a:pt x="117983" y="162013"/>
                  </a:lnTo>
                  <a:lnTo>
                    <a:pt x="111633" y="155981"/>
                  </a:lnTo>
                  <a:lnTo>
                    <a:pt x="14350" y="58432"/>
                  </a:lnTo>
                  <a:lnTo>
                    <a:pt x="59436" y="13817"/>
                  </a:lnTo>
                  <a:lnTo>
                    <a:pt x="75311" y="29692"/>
                  </a:lnTo>
                  <a:lnTo>
                    <a:pt x="76454" y="30835"/>
                  </a:lnTo>
                  <a:lnTo>
                    <a:pt x="77850" y="31368"/>
                  </a:lnTo>
                  <a:lnTo>
                    <a:pt x="79248" y="31368"/>
                  </a:lnTo>
                  <a:lnTo>
                    <a:pt x="80645" y="31368"/>
                  </a:lnTo>
                  <a:lnTo>
                    <a:pt x="82042" y="30835"/>
                  </a:lnTo>
                  <a:lnTo>
                    <a:pt x="83185" y="29692"/>
                  </a:lnTo>
                  <a:lnTo>
                    <a:pt x="85851" y="27406"/>
                  </a:lnTo>
                  <a:lnTo>
                    <a:pt x="85851" y="24002"/>
                  </a:lnTo>
                  <a:lnTo>
                    <a:pt x="83185" y="21755"/>
                  </a:lnTo>
                  <a:lnTo>
                    <a:pt x="63500" y="1714"/>
                  </a:lnTo>
                  <a:lnTo>
                    <a:pt x="62357" y="571"/>
                  </a:lnTo>
                  <a:lnTo>
                    <a:pt x="60960" y="0"/>
                  </a:lnTo>
                  <a:lnTo>
                    <a:pt x="59562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74">
              <a:extLst>
                <a:ext uri="{FF2B5EF4-FFF2-40B4-BE49-F238E27FC236}">
                  <a16:creationId xmlns:a16="http://schemas.microsoft.com/office/drawing/2014/main" id="{DF6919FB-344F-47DD-89F8-813E8614B725}"/>
                </a:ext>
              </a:extLst>
            </p:cNvPr>
            <p:cNvSpPr/>
            <p:nvPr/>
          </p:nvSpPr>
          <p:spPr>
            <a:xfrm>
              <a:off x="3520059" y="5802477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10438" y="0"/>
                  </a:moveTo>
                  <a:lnTo>
                    <a:pt x="209041" y="0"/>
                  </a:lnTo>
                  <a:lnTo>
                    <a:pt x="207644" y="0"/>
                  </a:lnTo>
                  <a:lnTo>
                    <a:pt x="206248" y="571"/>
                  </a:lnTo>
                  <a:lnTo>
                    <a:pt x="204850" y="1714"/>
                  </a:lnTo>
                  <a:lnTo>
                    <a:pt x="49149" y="157848"/>
                  </a:lnTo>
                  <a:lnTo>
                    <a:pt x="48005" y="158610"/>
                  </a:lnTo>
                  <a:lnTo>
                    <a:pt x="46862" y="158991"/>
                  </a:lnTo>
                  <a:lnTo>
                    <a:pt x="43814" y="158991"/>
                  </a:lnTo>
                  <a:lnTo>
                    <a:pt x="42671" y="158610"/>
                  </a:lnTo>
                  <a:lnTo>
                    <a:pt x="41528" y="157848"/>
                  </a:lnTo>
                  <a:lnTo>
                    <a:pt x="9270" y="125336"/>
                  </a:lnTo>
                  <a:lnTo>
                    <a:pt x="7874" y="124764"/>
                  </a:lnTo>
                  <a:lnTo>
                    <a:pt x="4952" y="124764"/>
                  </a:lnTo>
                  <a:lnTo>
                    <a:pt x="3555" y="125336"/>
                  </a:lnTo>
                  <a:lnTo>
                    <a:pt x="0" y="128727"/>
                  </a:lnTo>
                  <a:lnTo>
                    <a:pt x="0" y="132130"/>
                  </a:lnTo>
                  <a:lnTo>
                    <a:pt x="2286" y="134797"/>
                  </a:lnTo>
                  <a:lnTo>
                    <a:pt x="33654" y="165785"/>
                  </a:lnTo>
                  <a:lnTo>
                    <a:pt x="36702" y="169189"/>
                  </a:lnTo>
                  <a:lnTo>
                    <a:pt x="40512" y="170713"/>
                  </a:lnTo>
                  <a:lnTo>
                    <a:pt x="49149" y="170713"/>
                  </a:lnTo>
                  <a:lnTo>
                    <a:pt x="53339" y="168808"/>
                  </a:lnTo>
                  <a:lnTo>
                    <a:pt x="207899" y="14185"/>
                  </a:lnTo>
                  <a:lnTo>
                    <a:pt x="252983" y="58800"/>
                  </a:lnTo>
                  <a:lnTo>
                    <a:pt x="212851" y="99263"/>
                  </a:lnTo>
                  <a:lnTo>
                    <a:pt x="210185" y="101523"/>
                  </a:lnTo>
                  <a:lnTo>
                    <a:pt x="210185" y="104914"/>
                  </a:lnTo>
                  <a:lnTo>
                    <a:pt x="213994" y="108318"/>
                  </a:lnTo>
                  <a:lnTo>
                    <a:pt x="215391" y="108889"/>
                  </a:lnTo>
                  <a:lnTo>
                    <a:pt x="218312" y="108889"/>
                  </a:lnTo>
                  <a:lnTo>
                    <a:pt x="219710" y="108318"/>
                  </a:lnTo>
                  <a:lnTo>
                    <a:pt x="266191" y="61823"/>
                  </a:lnTo>
                  <a:lnTo>
                    <a:pt x="266573" y="60299"/>
                  </a:lnTo>
                  <a:lnTo>
                    <a:pt x="266573" y="59181"/>
                  </a:lnTo>
                  <a:lnTo>
                    <a:pt x="267715" y="57657"/>
                  </a:lnTo>
                  <a:lnTo>
                    <a:pt x="266191" y="54648"/>
                  </a:lnTo>
                  <a:lnTo>
                    <a:pt x="213232" y="1714"/>
                  </a:lnTo>
                  <a:lnTo>
                    <a:pt x="211836" y="571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75">
              <a:extLst>
                <a:ext uri="{FF2B5EF4-FFF2-40B4-BE49-F238E27FC236}">
                  <a16:creationId xmlns:a16="http://schemas.microsoft.com/office/drawing/2014/main" id="{5077C45C-5CC9-4333-AC6B-EF9470558854}"/>
                </a:ext>
              </a:extLst>
            </p:cNvPr>
            <p:cNvSpPr/>
            <p:nvPr/>
          </p:nvSpPr>
          <p:spPr>
            <a:xfrm>
              <a:off x="3520059" y="5802477"/>
              <a:ext cx="267970" cy="170815"/>
            </a:xfrm>
            <a:custGeom>
              <a:avLst/>
              <a:gdLst/>
              <a:ahLst/>
              <a:cxnLst/>
              <a:rect l="l" t="t" r="r" b="b"/>
              <a:pathLst>
                <a:path w="267970" h="170814">
                  <a:moveTo>
                    <a:pt x="209041" y="0"/>
                  </a:moveTo>
                  <a:lnTo>
                    <a:pt x="207644" y="0"/>
                  </a:lnTo>
                  <a:lnTo>
                    <a:pt x="206248" y="571"/>
                  </a:lnTo>
                  <a:lnTo>
                    <a:pt x="204850" y="1714"/>
                  </a:lnTo>
                  <a:lnTo>
                    <a:pt x="49149" y="157848"/>
                  </a:lnTo>
                  <a:lnTo>
                    <a:pt x="48005" y="158610"/>
                  </a:lnTo>
                  <a:lnTo>
                    <a:pt x="46862" y="158991"/>
                  </a:lnTo>
                  <a:lnTo>
                    <a:pt x="45338" y="158991"/>
                  </a:lnTo>
                  <a:lnTo>
                    <a:pt x="43814" y="158991"/>
                  </a:lnTo>
                  <a:lnTo>
                    <a:pt x="42671" y="158610"/>
                  </a:lnTo>
                  <a:lnTo>
                    <a:pt x="41528" y="157848"/>
                  </a:lnTo>
                  <a:lnTo>
                    <a:pt x="10540" y="126479"/>
                  </a:lnTo>
                  <a:lnTo>
                    <a:pt x="9270" y="125336"/>
                  </a:lnTo>
                  <a:lnTo>
                    <a:pt x="7874" y="124764"/>
                  </a:lnTo>
                  <a:lnTo>
                    <a:pt x="6350" y="124764"/>
                  </a:lnTo>
                  <a:lnTo>
                    <a:pt x="4952" y="124764"/>
                  </a:lnTo>
                  <a:lnTo>
                    <a:pt x="3555" y="125336"/>
                  </a:lnTo>
                  <a:lnTo>
                    <a:pt x="2286" y="126479"/>
                  </a:lnTo>
                  <a:lnTo>
                    <a:pt x="0" y="128727"/>
                  </a:lnTo>
                  <a:lnTo>
                    <a:pt x="0" y="132130"/>
                  </a:lnTo>
                  <a:lnTo>
                    <a:pt x="2286" y="134797"/>
                  </a:lnTo>
                  <a:lnTo>
                    <a:pt x="33654" y="165785"/>
                  </a:lnTo>
                  <a:lnTo>
                    <a:pt x="36702" y="169189"/>
                  </a:lnTo>
                  <a:lnTo>
                    <a:pt x="40512" y="170713"/>
                  </a:lnTo>
                  <a:lnTo>
                    <a:pt x="44957" y="170713"/>
                  </a:lnTo>
                  <a:lnTo>
                    <a:pt x="49149" y="170713"/>
                  </a:lnTo>
                  <a:lnTo>
                    <a:pt x="53339" y="168808"/>
                  </a:lnTo>
                  <a:lnTo>
                    <a:pt x="56387" y="165785"/>
                  </a:lnTo>
                  <a:lnTo>
                    <a:pt x="207899" y="14185"/>
                  </a:lnTo>
                  <a:lnTo>
                    <a:pt x="252983" y="58800"/>
                  </a:lnTo>
                  <a:lnTo>
                    <a:pt x="212851" y="99263"/>
                  </a:lnTo>
                  <a:lnTo>
                    <a:pt x="210185" y="101523"/>
                  </a:lnTo>
                  <a:lnTo>
                    <a:pt x="210185" y="104914"/>
                  </a:lnTo>
                  <a:lnTo>
                    <a:pt x="212851" y="107200"/>
                  </a:lnTo>
                  <a:lnTo>
                    <a:pt x="213994" y="108318"/>
                  </a:lnTo>
                  <a:lnTo>
                    <a:pt x="215391" y="108889"/>
                  </a:lnTo>
                  <a:lnTo>
                    <a:pt x="216788" y="108889"/>
                  </a:lnTo>
                  <a:lnTo>
                    <a:pt x="218312" y="108889"/>
                  </a:lnTo>
                  <a:lnTo>
                    <a:pt x="219710" y="108318"/>
                  </a:lnTo>
                  <a:lnTo>
                    <a:pt x="220852" y="107200"/>
                  </a:lnTo>
                  <a:lnTo>
                    <a:pt x="265049" y="62966"/>
                  </a:lnTo>
                  <a:lnTo>
                    <a:pt x="266191" y="61823"/>
                  </a:lnTo>
                  <a:lnTo>
                    <a:pt x="266573" y="60299"/>
                  </a:lnTo>
                  <a:lnTo>
                    <a:pt x="266573" y="59181"/>
                  </a:lnTo>
                  <a:lnTo>
                    <a:pt x="267715" y="57657"/>
                  </a:lnTo>
                  <a:lnTo>
                    <a:pt x="213232" y="1714"/>
                  </a:lnTo>
                  <a:lnTo>
                    <a:pt x="210438" y="0"/>
                  </a:lnTo>
                  <a:lnTo>
                    <a:pt x="20904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0177036-EB52-43C5-B884-6E937EF71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24" y="2822705"/>
            <a:ext cx="3433998" cy="160450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BCDF12C1-D716-4D48-9B23-6074509FE44A}"/>
              </a:ext>
            </a:extLst>
          </p:cNvPr>
          <p:cNvSpPr txBox="1"/>
          <p:nvPr/>
        </p:nvSpPr>
        <p:spPr>
          <a:xfrm>
            <a:off x="3765722" y="1251971"/>
            <a:ext cx="5120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Создание крупных образовательных комплексов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3C13F0F-7FF4-487C-B897-AA8D04A3914E}"/>
              </a:ext>
            </a:extLst>
          </p:cNvPr>
          <p:cNvSpPr txBox="1"/>
          <p:nvPr/>
        </p:nvSpPr>
        <p:spPr>
          <a:xfrm>
            <a:off x="4907788" y="3374214"/>
            <a:ext cx="6285459" cy="382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Стандартизация штатного расписания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AE9509-E0F1-4692-B9C5-8A7B80CB9BE2}"/>
              </a:ext>
            </a:extLst>
          </p:cNvPr>
          <p:cNvSpPr txBox="1"/>
          <p:nvPr/>
        </p:nvSpPr>
        <p:spPr>
          <a:xfrm>
            <a:off x="4867579" y="4575099"/>
            <a:ext cx="43115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Централизация или передача отдельного функционала на внешний подряд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D867A3-30A3-4F0A-AA61-4CB5707FDC40}"/>
              </a:ext>
            </a:extLst>
          </p:cNvPr>
          <p:cNvSpPr txBox="1"/>
          <p:nvPr/>
        </p:nvSpPr>
        <p:spPr>
          <a:xfrm>
            <a:off x="3896204" y="5716815"/>
            <a:ext cx="5432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Применение бережливых технологий в рамках организации вспомогательных школьных процессов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0260E51-F160-44D6-AF01-AA1123233894}"/>
              </a:ext>
            </a:extLst>
          </p:cNvPr>
          <p:cNvSpPr txBox="1"/>
          <p:nvPr/>
        </p:nvSpPr>
        <p:spPr>
          <a:xfrm>
            <a:off x="4550991" y="2165108"/>
            <a:ext cx="4194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Оптимизация сети образовательных организаций  </a:t>
            </a:r>
          </a:p>
        </p:txBody>
      </p:sp>
      <p:sp>
        <p:nvSpPr>
          <p:cNvPr id="69" name="object 6">
            <a:extLst>
              <a:ext uri="{FF2B5EF4-FFF2-40B4-BE49-F238E27FC236}">
                <a16:creationId xmlns:a16="http://schemas.microsoft.com/office/drawing/2014/main" id="{8B296E90-C38E-4B72-A96E-1DBFB4A96A73}"/>
              </a:ext>
            </a:extLst>
          </p:cNvPr>
          <p:cNvSpPr txBox="1"/>
          <p:nvPr/>
        </p:nvSpPr>
        <p:spPr>
          <a:xfrm>
            <a:off x="9328741" y="1834372"/>
            <a:ext cx="2498301" cy="320344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354965" algn="l"/>
              </a:tabLst>
            </a:pPr>
            <a:r>
              <a:rPr lang="ru-RU" sz="16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</a:p>
          <a:p>
            <a:pPr marL="354965" indent="-342265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354965" algn="l"/>
              </a:tabLst>
            </a:pPr>
            <a:r>
              <a:rPr sz="1600" b="1" kern="0" dirty="0" err="1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Сопротивление</a:t>
            </a:r>
            <a:r>
              <a:rPr sz="16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 стороны директоров, нежелание сокращать АУП</a:t>
            </a: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54965" algn="l"/>
              </a:tabLst>
            </a:pPr>
            <a:r>
              <a:rPr sz="16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«Накручивание» </a:t>
            </a:r>
            <a:r>
              <a:rPr sz="1600" b="1" kern="0" dirty="0" err="1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общественности</a:t>
            </a:r>
            <a:endParaRPr lang="ru-RU" sz="1600" b="1" kern="0" dirty="0">
              <a:solidFill>
                <a:srgbClr val="006F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54965" algn="l"/>
              </a:tabLst>
            </a:pPr>
            <a:r>
              <a:rPr lang="ru-RU" sz="1600" b="1" kern="0" dirty="0">
                <a:solidFill>
                  <a:srgbClr val="006F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общественным мнением</a:t>
            </a: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54965" algn="l"/>
              </a:tabLst>
            </a:pP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7035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523</Words>
  <Application>Microsoft Office PowerPoint</Application>
  <PresentationFormat>Широкоэкранный</PresentationFormat>
  <Paragraphs>99</Paragraphs>
  <Slides>7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Arial MT</vt:lpstr>
      <vt:lpstr>Calibri</vt:lpstr>
      <vt:lpstr>Calibri Light</vt:lpstr>
      <vt:lpstr>Montserrat</vt:lpstr>
      <vt:lpstr>Montserrat SemiBold</vt:lpstr>
      <vt:lpstr>Wingdings</vt:lpstr>
      <vt:lpstr>Тема Office</vt:lpstr>
      <vt:lpstr>Office Theme</vt:lpstr>
      <vt:lpstr>Презентация PowerPoint</vt:lpstr>
      <vt:lpstr>ЕДИНОЕ ОБРАЗОВАТЕЛЬНОЕ ПРОСТРАНСТВО</vt:lpstr>
      <vt:lpstr>ОБНОВЛЕНИЕ СОДЕРЖАНИЯ ОБРАЗОВАНИЯ</vt:lpstr>
      <vt:lpstr>ИТОГИ 2019-2024 И ЗАДАЧИ НА 2025 ГОД</vt:lpstr>
      <vt:lpstr>ИТОГИ 2019-2024 И ЗАДАЧИ НА 2025 ГОД</vt:lpstr>
      <vt:lpstr>НОВЫЕ НАПРАВЛЕНИЯ В СИСТЕМЕ ВОСПИТАНИЯ И ПОДДЕРЖКИ ТАЛАНТЛИВЫХ ДЕТЕЙ</vt:lpstr>
      <vt:lpstr>ПРОИЗВОДИТЕЛЬНОСТЬ ТРУДА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ОБНОВЛЕНИЕ СОДЕРЖАНИЯ ОБРАЗОВАНИЯ</dc:title>
  <dc:creator>Фирстова В.А.</dc:creator>
  <cp:lastModifiedBy>PC</cp:lastModifiedBy>
  <cp:revision>25</cp:revision>
  <cp:lastPrinted>2025-09-10T04:24:39Z</cp:lastPrinted>
  <dcterms:created xsi:type="dcterms:W3CDTF">2025-09-09T08:44:59Z</dcterms:created>
  <dcterms:modified xsi:type="dcterms:W3CDTF">2025-10-07T07:46:42Z</dcterms:modified>
</cp:coreProperties>
</file>